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337F-0280-473E-9892-BCBE115575E6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CB0D-E5E6-470E-8D57-AE2A6461E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337F-0280-473E-9892-BCBE115575E6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CB0D-E5E6-470E-8D57-AE2A6461E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337F-0280-473E-9892-BCBE115575E6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CB0D-E5E6-470E-8D57-AE2A6461E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337F-0280-473E-9892-BCBE115575E6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CB0D-E5E6-470E-8D57-AE2A6461E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337F-0280-473E-9892-BCBE115575E6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CB0D-E5E6-470E-8D57-AE2A6461E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337F-0280-473E-9892-BCBE115575E6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CB0D-E5E6-470E-8D57-AE2A6461E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337F-0280-473E-9892-BCBE115575E6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CB0D-E5E6-470E-8D57-AE2A6461E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337F-0280-473E-9892-BCBE115575E6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CB0D-E5E6-470E-8D57-AE2A6461E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337F-0280-473E-9892-BCBE115575E6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CB0D-E5E6-470E-8D57-AE2A6461E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337F-0280-473E-9892-BCBE115575E6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CB0D-E5E6-470E-8D57-AE2A6461E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337F-0280-473E-9892-BCBE115575E6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CB0D-E5E6-470E-8D57-AE2A6461E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0337F-0280-473E-9892-BCBE115575E6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7CB0D-E5E6-470E-8D57-AE2A6461E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пг\Desktop\voda_3.pn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1196752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Тема занятия: </a:t>
            </a:r>
          </a:p>
          <a:p>
            <a:pPr algn="ctr"/>
            <a:r>
              <a:rPr lang="ru-RU" sz="5400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«Подводный мир» </a:t>
            </a:r>
          </a:p>
          <a:p>
            <a:pPr algn="ctr"/>
            <a:r>
              <a:rPr lang="ru-RU" sz="5400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(лепка из соленого теста)</a:t>
            </a:r>
            <a:endParaRPr lang="ru-RU" sz="5400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пг\Desktop\voda_3.pn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pic>
        <p:nvPicPr>
          <p:cNvPr id="23554" name="Picture 2" descr="C:\Users\лпг\Desktop\800px-Подводный_мир_Красного_моря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58670"/>
            <a:ext cx="7920880" cy="5940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пг\Desktop\voda_3.pn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pic>
        <p:nvPicPr>
          <p:cNvPr id="25602" name="Picture 2" descr="F:\IMG_4492.JPG"/>
          <p:cNvPicPr>
            <a:picLocks noChangeAspect="1" noChangeArrowheads="1"/>
          </p:cNvPicPr>
          <p:nvPr/>
        </p:nvPicPr>
        <p:blipFill>
          <a:blip r:embed="rId3" cstate="print"/>
          <a:srcRect l="17208" t="2647" r="11314" b="5578"/>
          <a:stretch>
            <a:fillRect/>
          </a:stretch>
        </p:blipFill>
        <p:spPr bwMode="auto">
          <a:xfrm>
            <a:off x="1331640" y="260648"/>
            <a:ext cx="6666279" cy="641938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пг\Desktop\voda_3.pn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95736" y="2492896"/>
            <a:ext cx="49107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</a:rPr>
              <a:t>Молодцы!!!</a:t>
            </a:r>
            <a:endParaRPr lang="ru-RU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пг\Desktop\voda_3.pn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117693"/>
            <a:ext cx="784887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solidFill>
                  <a:srgbClr val="7030A0"/>
                </a:solidFill>
              </a:rPr>
              <a:t>для </a:t>
            </a:r>
            <a:r>
              <a:rPr lang="ru-RU" sz="5400" dirty="0" smtClean="0">
                <a:solidFill>
                  <a:srgbClr val="7030A0"/>
                </a:solidFill>
              </a:rPr>
              <a:t>работы нам понадобится</a:t>
            </a:r>
            <a:r>
              <a:rPr lang="ru-RU" sz="5400" dirty="0">
                <a:solidFill>
                  <a:srgbClr val="7030A0"/>
                </a:solidFill>
              </a:rPr>
              <a:t>: </a:t>
            </a:r>
            <a:endParaRPr lang="ru-RU" sz="5400" dirty="0" smtClean="0">
              <a:solidFill>
                <a:srgbClr val="7030A0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5400" dirty="0" smtClean="0">
                <a:solidFill>
                  <a:srgbClr val="7030A0"/>
                </a:solidFill>
              </a:rPr>
              <a:t>соленое </a:t>
            </a:r>
            <a:r>
              <a:rPr lang="ru-RU" sz="5400" dirty="0">
                <a:solidFill>
                  <a:srgbClr val="7030A0"/>
                </a:solidFill>
              </a:rPr>
              <a:t>тесто, </a:t>
            </a:r>
            <a:endParaRPr lang="ru-RU" sz="5400" dirty="0" smtClean="0">
              <a:solidFill>
                <a:srgbClr val="7030A0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5400" dirty="0" smtClean="0">
                <a:solidFill>
                  <a:srgbClr val="7030A0"/>
                </a:solidFill>
              </a:rPr>
              <a:t>досточки (клееночки) для </a:t>
            </a:r>
            <a:r>
              <a:rPr lang="ru-RU" sz="5400" dirty="0">
                <a:solidFill>
                  <a:srgbClr val="7030A0"/>
                </a:solidFill>
              </a:rPr>
              <a:t>лепки, </a:t>
            </a:r>
            <a:endParaRPr lang="ru-RU" sz="5400" dirty="0" smtClean="0">
              <a:solidFill>
                <a:srgbClr val="7030A0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5400" dirty="0" smtClean="0">
                <a:solidFill>
                  <a:srgbClr val="7030A0"/>
                </a:solidFill>
              </a:rPr>
              <a:t>стеки</a:t>
            </a:r>
            <a:r>
              <a:rPr lang="ru-RU" sz="5400" dirty="0">
                <a:solidFill>
                  <a:srgbClr val="7030A0"/>
                </a:solidFill>
              </a:rPr>
              <a:t>, </a:t>
            </a:r>
            <a:endParaRPr lang="ru-RU" sz="5400" dirty="0" smtClean="0">
              <a:solidFill>
                <a:srgbClr val="7030A0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5400" dirty="0" smtClean="0">
                <a:solidFill>
                  <a:srgbClr val="7030A0"/>
                </a:solidFill>
              </a:rPr>
              <a:t>стаканчики </a:t>
            </a:r>
            <a:r>
              <a:rPr lang="ru-RU" sz="5400" dirty="0">
                <a:solidFill>
                  <a:srgbClr val="7030A0"/>
                </a:solidFill>
              </a:rPr>
              <a:t>с водой</a:t>
            </a:r>
          </a:p>
          <a:p>
            <a:pPr algn="ctr"/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пг\Desktop\voda_3.pn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188640"/>
            <a:ext cx="784887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Лепка – это придание формы пластичному материалу с помощью рук и вспомогательных инструментов. Это один из базовых приемов скульптуры, который предназначен для освоения первичных принципов этой техники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Когда люди начали лепить из теста фигурки? Да, наверно, с тех давних времен, когда научились добывать муку для этого теста! В истории каждой древней цивилизации существуют упоминания о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</a:rPr>
              <a:t>тестопластике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, как о важной части религиозных обрядов, народного творчества и, даже, жертвоприношений. Ведь мука и вода, как и хлеб, который из них делают, являются неотъемлемой частью человеческой культуры.</a:t>
            </a:r>
          </a:p>
          <a:p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пг\Desktop\voda_3.pn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117693"/>
            <a:ext cx="7848872" cy="8340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Рецепт соленого теста:</a:t>
            </a:r>
          </a:p>
          <a:p>
            <a:r>
              <a:rPr lang="ru-RU" sz="4000" dirty="0" smtClean="0"/>
              <a:t>                   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Мука 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- 2 части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                   соль 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«Экстра» - 2 части,</a:t>
            </a:r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                   </a:t>
            </a:r>
          </a:p>
          <a:p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                    вода 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(обязательно 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                   холодная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) - 1 часть,</a:t>
            </a:r>
          </a:p>
          <a:p>
            <a:pPr algn="ctr"/>
            <a:endParaRPr lang="ru-RU" sz="5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sz="5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sz="5400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лпг\Desktop\img_832434f34a23fc9c368ef3ff3be5b6b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980728"/>
            <a:ext cx="2045853" cy="1440160"/>
          </a:xfrm>
          <a:prstGeom prst="rect">
            <a:avLst/>
          </a:prstGeom>
          <a:noFill/>
        </p:spPr>
      </p:pic>
      <p:pic>
        <p:nvPicPr>
          <p:cNvPr id="2051" name="Picture 3" descr="C:\Users\лпг\Desktop\ileck-pachka.jpg"/>
          <p:cNvPicPr>
            <a:picLocks noChangeAspect="1" noChangeArrowheads="1"/>
          </p:cNvPicPr>
          <p:nvPr/>
        </p:nvPicPr>
        <p:blipFill>
          <a:blip r:embed="rId4" cstate="print"/>
          <a:srcRect l="28223" t="7011" r="27561" b="5756"/>
          <a:stretch>
            <a:fillRect/>
          </a:stretch>
        </p:blipFill>
        <p:spPr bwMode="auto">
          <a:xfrm>
            <a:off x="971600" y="2564904"/>
            <a:ext cx="1296144" cy="1800200"/>
          </a:xfrm>
          <a:prstGeom prst="rect">
            <a:avLst/>
          </a:prstGeom>
          <a:noFill/>
        </p:spPr>
      </p:pic>
      <p:pic>
        <p:nvPicPr>
          <p:cNvPr id="2052" name="Picture 4" descr="C:\Users\лпг\Desktop\vod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581128"/>
            <a:ext cx="1505259" cy="1890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пг\Desktop\voda_3.pn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117693"/>
            <a:ext cx="7848872" cy="758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Стаканчики с водой </a:t>
            </a: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                       </a:t>
            </a:r>
          </a:p>
          <a:p>
            <a:endParaRPr lang="ru-RU" sz="28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                         Соединять </a:t>
            </a:r>
            <a:r>
              <a:rPr lang="ru-RU" sz="2800" dirty="0">
                <a:solidFill>
                  <a:srgbClr val="002060"/>
                </a:solidFill>
              </a:rPr>
              <a:t>детали </a:t>
            </a:r>
            <a:r>
              <a:rPr lang="ru-RU" sz="2800" dirty="0" smtClean="0">
                <a:solidFill>
                  <a:srgbClr val="002060"/>
                </a:solidFill>
              </a:rPr>
              <a:t>удобно с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                        помощью воды</a:t>
            </a:r>
            <a:r>
              <a:rPr lang="ru-RU" sz="2800" dirty="0">
                <a:solidFill>
                  <a:srgbClr val="002060"/>
                </a:solidFill>
              </a:rPr>
              <a:t>. Вода в данном случае играет роль клея. Нанесите 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небольшое количество воды на поверхности соединяемых деталей и аккуратно прижмите их друг к другу, стараясь не смять. Если воды окажется слишком много, тесто может расползтись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ru-RU" dirty="0"/>
          </a:p>
          <a:p>
            <a:pPr algn="ctr"/>
            <a:endParaRPr lang="ru-RU" sz="5400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лпг\Desktop\vo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908720"/>
            <a:ext cx="1505259" cy="1890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пг\Desktop\voda_3.pn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0"/>
            <a:ext cx="784887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Основные приемы при работе с соленым тестом: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Существует несколько основных приемов лепки. В основе изготовления практически всех элементов лежат шарик и колбаска.</a:t>
            </a: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Отщипывание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– отделение от большого куска теста небольших кусочков при помощи большого и указательного пальцев рук. Для этого сначала прищипывают с края большого куска небольшой кусочек теста, а затем отрывают его.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Разминание – надавливание руками и пальцами на кусочек теста.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Скатывание – формирование шариков из небольших кусочков теста путем их катания круговыми движениями между большими и указательными пальцами руки.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Надавливание – нажатие на скатанный шарик указательным пальцем с целью получения лепешки в определенном месте на плоской основе поделки.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Сплющивание – сжимание куска теста с целью придания ему плоской формы.  </a:t>
            </a:r>
          </a:p>
          <a:p>
            <a:r>
              <a:rPr lang="ru-RU" sz="2000" dirty="0"/>
              <a:t> </a:t>
            </a: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пг\Desktop\voda_3.pn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18864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/>
          </a:p>
          <a:p>
            <a:endParaRPr lang="ru-RU" sz="2000" dirty="0" smtClean="0"/>
          </a:p>
        </p:txBody>
      </p:sp>
      <p:pic>
        <p:nvPicPr>
          <p:cNvPr id="7169" name="Picture 1" descr="C:\Users\лпг\Desktop\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пг\Desktop\voda_3.pn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18864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 smtClean="0"/>
          </a:p>
        </p:txBody>
      </p:sp>
      <p:pic>
        <p:nvPicPr>
          <p:cNvPr id="6145" name="Picture 1" descr="C:\Users\лпг\Desktop\Bankoboev.Ru_podvodnyi_mi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20688"/>
            <a:ext cx="8735078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пг\Desktop\voda_3.pn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18864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 smtClean="0"/>
          </a:p>
        </p:txBody>
      </p:sp>
      <p:pic>
        <p:nvPicPr>
          <p:cNvPr id="5121" name="Picture 1" descr="C:\Users\лпг\Desktop\94565142_podvodnuyy_mirjpg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55070"/>
            <a:ext cx="7988005" cy="5998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338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лпг</dc:creator>
  <cp:lastModifiedBy>лпг</cp:lastModifiedBy>
  <cp:revision>10</cp:revision>
  <dcterms:created xsi:type="dcterms:W3CDTF">2014-10-19T10:03:48Z</dcterms:created>
  <dcterms:modified xsi:type="dcterms:W3CDTF">2017-05-29T10:04:02Z</dcterms:modified>
</cp:coreProperties>
</file>