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9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20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29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47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0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96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5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0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8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425F6-0379-4004-9F85-DD0C40390E3F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010EA-C3C8-4B0F-BC0A-26ACECFE7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7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SEASONS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AutoNum type="arabicPeriod"/>
            </a:pPr>
            <a:r>
              <a:rPr lang="en-US" b="1" dirty="0"/>
              <a:t>What is the season?</a:t>
            </a:r>
          </a:p>
          <a:p>
            <a:pPr marL="457200" indent="-457200" algn="l">
              <a:buAutoNum type="arabicPeriod"/>
            </a:pPr>
            <a:r>
              <a:rPr lang="en-US" b="1" dirty="0"/>
              <a:t>What do you see?</a:t>
            </a:r>
          </a:p>
          <a:p>
            <a:pPr marL="457200" indent="-457200" algn="l">
              <a:buAutoNum type="arabicPeriod"/>
            </a:pPr>
            <a:r>
              <a:rPr lang="en-US" b="1" dirty="0"/>
              <a:t>What are the children doing?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299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7959"/>
          </a:xfrm>
        </p:spPr>
      </p:pic>
    </p:spTree>
    <p:extLst>
      <p:ext uri="{BB962C8B-B14F-4D97-AF65-F5344CB8AC3E}">
        <p14:creationId xmlns:p14="http://schemas.microsoft.com/office/powerpoint/2010/main" val="96352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26023"/>
            <a:ext cx="12192001" cy="7812912"/>
          </a:xfrm>
        </p:spPr>
      </p:pic>
    </p:spTree>
    <p:extLst>
      <p:ext uri="{BB962C8B-B14F-4D97-AF65-F5344CB8AC3E}">
        <p14:creationId xmlns:p14="http://schemas.microsoft.com/office/powerpoint/2010/main" val="4289426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2314" cy="6937576"/>
          </a:xfrm>
        </p:spPr>
      </p:pic>
    </p:spTree>
    <p:extLst>
      <p:ext uri="{BB962C8B-B14F-4D97-AF65-F5344CB8AC3E}">
        <p14:creationId xmlns:p14="http://schemas.microsoft.com/office/powerpoint/2010/main" val="289081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03889" cy="6944810"/>
          </a:xfrm>
        </p:spPr>
      </p:pic>
    </p:spTree>
    <p:extLst>
      <p:ext uri="{BB962C8B-B14F-4D97-AF65-F5344CB8AC3E}">
        <p14:creationId xmlns:p14="http://schemas.microsoft.com/office/powerpoint/2010/main" val="3225091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SEASONS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SEASONS</dc:title>
  <dc:creator>Александра Куделько</dc:creator>
  <cp:lastModifiedBy>Александра Куделько</cp:lastModifiedBy>
  <cp:revision>1</cp:revision>
  <dcterms:created xsi:type="dcterms:W3CDTF">2017-05-29T07:10:55Z</dcterms:created>
  <dcterms:modified xsi:type="dcterms:W3CDTF">2017-05-29T07:11:05Z</dcterms:modified>
</cp:coreProperties>
</file>