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56" r:id="rId5"/>
    <p:sldId id="262" r:id="rId6"/>
    <p:sldId id="264" r:id="rId7"/>
    <p:sldId id="266" r:id="rId8"/>
    <p:sldId id="265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asketball_(ball)" TargetMode="External"/><Relationship Id="rId2" Type="http://schemas.openxmlformats.org/officeDocument/2006/relationships/hyperlink" Target="https://en.wikipedia.org/wiki/Basketball#Shootin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52400"/>
            <a:ext cx="4000500" cy="30384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85800" y="3352800"/>
            <a:ext cx="534954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think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suppose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my opinion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943850" cy="3000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295400" y="3733800"/>
            <a:ext cx="7239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think</a:t>
            </a:r>
            <a:r>
              <a:rPr lang="en-US" sz="6000" b="1" dirty="0" smtClean="0">
                <a:ea typeface="Calibri" pitchFamily="34" charset="0"/>
                <a:cs typeface="Times New Roman" pitchFamily="18" charset="0"/>
              </a:rPr>
              <a:t>…</a:t>
            </a:r>
            <a:endParaRPr lang="ru-RU" sz="6000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suppose</a:t>
            </a:r>
            <a:r>
              <a:rPr lang="en-US" sz="6000" b="1" dirty="0" smtClean="0">
                <a:ea typeface="Calibri" pitchFamily="34" charset="0"/>
                <a:cs typeface="Times New Roman" pitchFamily="18" charset="0"/>
              </a:rPr>
              <a:t>…</a:t>
            </a:r>
            <a:endParaRPr lang="ru-RU" sz="6000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my opinion</a:t>
            </a:r>
            <a:r>
              <a:rPr lang="en-US" sz="6000" b="1" dirty="0" smtClean="0">
                <a:ea typeface="Calibri" pitchFamily="34" charset="0"/>
                <a:cs typeface="Times New Roman" pitchFamily="18" charset="0"/>
              </a:rPr>
              <a:t>…</a:t>
            </a:r>
            <a:endParaRPr lang="en-US" sz="6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109" y="304800"/>
            <a:ext cx="8636141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397622" cy="65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33800" y="5105400"/>
            <a:ext cx="4953000" cy="156966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SPORT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5800" y="4419600"/>
            <a:ext cx="7924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6538" algn="l"/>
              </a:tabLst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en-US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sports and games do you prefer?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533400"/>
            <a:ext cx="8458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36538" algn="l"/>
              </a:tabLst>
            </a:pPr>
            <a:r>
              <a:rPr lang="en-US" sz="4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Why </a:t>
            </a:r>
            <a:r>
              <a:rPr lang="en-US" sz="4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 many people go in for sport?</a:t>
            </a:r>
            <a:r>
              <a:rPr lang="en-US" sz="4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590800"/>
            <a:ext cx="8534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36538" algn="l"/>
              </a:tabLst>
            </a:pPr>
            <a:r>
              <a:rPr lang="en-US" sz="4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What </a:t>
            </a:r>
            <a:r>
              <a:rPr lang="en-US" sz="4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games are popular in Russia?</a:t>
            </a:r>
            <a:r>
              <a:rPr lang="en-US" sz="4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971800" y="1752600"/>
            <a:ext cx="58967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They go in for sports, because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429000" y="3733800"/>
            <a:ext cx="55574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Popular games in Russia are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324600" y="5486400"/>
            <a:ext cx="205915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like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prefer…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3" grpId="0"/>
      <p:bldP spid="4" grpId="0"/>
      <p:bldP spid="1026" grpId="0"/>
      <p:bldP spid="1027" grpId="0"/>
      <p:bldP spid="10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3400" y="990600"/>
            <a:ext cx="8458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36538" algn="l"/>
              </a:tabLst>
            </a:pPr>
            <a:r>
              <a:rPr lang="en-US" sz="4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What games can we play with…?</a:t>
            </a:r>
            <a:endParaRPr lang="ru-RU" sz="4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4495800"/>
            <a:ext cx="853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36538" algn="l"/>
              </a:tabLst>
            </a:pPr>
            <a:r>
              <a:rPr lang="en-US" sz="4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What sport can we do with …?</a:t>
            </a:r>
            <a:endParaRPr lang="ru-RU" sz="4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191000" y="2895600"/>
            <a:ext cx="40244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With… we can play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953000" y="5638800"/>
            <a:ext cx="39114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 can do … with …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0480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FNP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26" grpId="0"/>
      <p:bldP spid="102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397622" cy="65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33800" y="5105400"/>
            <a:ext cx="4953000" cy="156966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SPORT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52400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1600200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352800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5334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Sports you’ve already done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1981200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games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35814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Advice to succeed in sport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0999" y="381000"/>
          <a:ext cx="8458201" cy="6149201"/>
        </p:xfrm>
        <a:graphic>
          <a:graphicData uri="http://schemas.openxmlformats.org/drawingml/2006/table">
            <a:tbl>
              <a:tblPr/>
              <a:tblGrid>
                <a:gridCol w="1105384"/>
                <a:gridCol w="1299367"/>
                <a:gridCol w="1170045"/>
                <a:gridCol w="1580332"/>
                <a:gridCol w="2106084"/>
                <a:gridCol w="1196989"/>
              </a:tblGrid>
              <a:tr h="554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Game/sport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Team/individual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Quantity of players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Aim/goal/objective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Equimpent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1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basketball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game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team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players (12 in total)</a:t>
                      </a:r>
                      <a:endParaRPr lang="ru-RU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en-US" sz="1600" b="1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shoot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a </a:t>
                      </a: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 tooltip="Basketball (ball)"/>
                        </a:rPr>
                        <a:t>ball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through a hoop 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A basketball, a net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4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football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game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team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11 </a:t>
                      </a: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players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to score a goal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A football, a gate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08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hockey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game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Team 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6 players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to maneuver a ball or a puck into the opponent's goal using a hockey stick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A stick,  puck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5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chess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game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individual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2 players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to 'checkmate' the opponent's king by placing it under an inescapable threat of capture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A chessboard, a chess clock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62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rugby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game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team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15 players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the defeat of the goal (a blow above the crossbar) or the drift of the ball into the opponent's scored area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An oval-shaped ball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236</Words>
  <PresentationFormat>Экран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HP</cp:lastModifiedBy>
  <cp:revision>28</cp:revision>
  <dcterms:created xsi:type="dcterms:W3CDTF">2017-04-12T14:07:00Z</dcterms:created>
  <dcterms:modified xsi:type="dcterms:W3CDTF">2017-04-20T17:36:08Z</dcterms:modified>
</cp:coreProperties>
</file>