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95736" y="2276872"/>
            <a:ext cx="6262464" cy="2741690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Конспект урока по русскому языку (письмо) 6 класс в коррекционной школе 8 вида «Однородные члены предложения»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:</a:t>
            </a:r>
            <a:r>
              <a:rPr lang="ru-RU" dirty="0" err="1" smtClean="0"/>
              <a:t>Заслонова</a:t>
            </a:r>
            <a:r>
              <a:rPr lang="ru-RU" dirty="0" smtClean="0"/>
              <a:t> Елена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34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91239"/>
            <a:ext cx="6678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Подведение итогов урока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А)Обобщающая беседа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Чему научились?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же узнать однородные члены предложения?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знаки препинания ставятся перед союзами?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323528" y="3312860"/>
            <a:ext cx="7668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Выполнить задания в учебнике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(упр. 42,стр. 56)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В)Выставление оценок с комментариями</a:t>
            </a:r>
          </a:p>
        </p:txBody>
      </p:sp>
    </p:spTree>
    <p:extLst>
      <p:ext uri="{BB962C8B-B14F-4D97-AF65-F5344CB8AC3E}">
        <p14:creationId xmlns:p14="http://schemas.microsoft.com/office/powerpoint/2010/main" val="81490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-99392"/>
            <a:ext cx="864096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нового материала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с правилами написания однородных членов предложения.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 однородными членами предложения, с постановкой запятой в предложениях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связную и письменную устную речь учащихся в процессе выполнения заданий 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пополнять активный и пассивный словарь учащихся в процессе знакомства с новыми словами по теме урока;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корригировать и развивать долговременную память учащихся в процессе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учащимся интерес к 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предмету,воспитывать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аккуратность, </a:t>
            </a:r>
          </a:p>
          <a:p>
            <a:r>
              <a:rPr lang="ru-RU" sz="2400" dirty="0" smtClean="0"/>
              <a:t>Оборудование</a:t>
            </a:r>
            <a:endParaRPr lang="ru-RU" sz="2400" dirty="0"/>
          </a:p>
          <a:p>
            <a:r>
              <a:rPr lang="ru-RU" sz="2400" dirty="0" err="1"/>
              <a:t>Учебник,тетрадь,ручка</a:t>
            </a:r>
            <a:r>
              <a:rPr lang="ru-RU" sz="2400" dirty="0"/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102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4896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урока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Организационный момент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Внимание!Проверь,дружок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 ли ты начать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ль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месте,все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ль в порядке?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Книги,ручка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тетрадки?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готовности к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правильной посадки за партой.</a:t>
            </a:r>
          </a:p>
        </p:txBody>
      </p:sp>
      <p:sp>
        <p:nvSpPr>
          <p:cNvPr id="4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Похожее изображение"/>
          <p:cNvSpPr>
            <a:spLocks noChangeAspect="1" noChangeArrowheads="1"/>
          </p:cNvSpPr>
          <p:nvPr/>
        </p:nvSpPr>
        <p:spPr bwMode="auto">
          <a:xfrm>
            <a:off x="5436096" y="191683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09774"/>
            <a:ext cx="3888432" cy="4515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6027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6534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Подготовка к усвоению знаний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Проверка домашнего задания.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делают зарядку,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меньше уставать.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они в тетрадке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буковки писать</a:t>
            </a:r>
          </a:p>
        </p:txBody>
      </p:sp>
    </p:spTree>
    <p:extLst>
      <p:ext uri="{BB962C8B-B14F-4D97-AF65-F5344CB8AC3E}">
        <p14:creationId xmlns:p14="http://schemas.microsoft.com/office/powerpoint/2010/main" val="2650034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6678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Б)Минутка чистописания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Прописываем в тетради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строчку слово ОВОЩИ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В)Словарная работа</a:t>
            </a:r>
          </a:p>
          <a:p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слова из слогов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мор,ка,ковь,ре,пус,та,бак,тык,ла,ва,жан,огу,дис,рец,ка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слова, в которых есть мягкие согласные</a:t>
            </a:r>
          </a:p>
        </p:txBody>
      </p:sp>
    </p:spTree>
    <p:extLst>
      <p:ext uri="{BB962C8B-B14F-4D97-AF65-F5344CB8AC3E}">
        <p14:creationId xmlns:p14="http://schemas.microsoft.com/office/powerpoint/2010/main" val="3290836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65344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3. Знакомство с новым материалом</a:t>
            </a:r>
          </a:p>
          <a:p>
            <a:r>
              <a:rPr lang="ru-RU" dirty="0"/>
              <a:t>А) </a:t>
            </a:r>
            <a:r>
              <a:rPr lang="ru-RU" dirty="0" smtClean="0"/>
              <a:t>Чтение отрывка  из стихотворения «ОВОЩИ» </a:t>
            </a:r>
            <a:endParaRPr lang="ru-RU" dirty="0" smtClean="0"/>
          </a:p>
          <a:p>
            <a:r>
              <a:rPr lang="ru-RU" dirty="0" smtClean="0"/>
              <a:t>Ю</a:t>
            </a:r>
            <a:r>
              <a:rPr lang="ru-RU" dirty="0"/>
              <a:t>. </a:t>
            </a:r>
            <a:r>
              <a:rPr lang="ru-RU" dirty="0" err="1" smtClean="0"/>
              <a:t>Тувима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Хозяйка </a:t>
            </a:r>
            <a:r>
              <a:rPr lang="ru-RU" dirty="0"/>
              <a:t>однажды с базара пришла,</a:t>
            </a:r>
          </a:p>
          <a:p>
            <a:r>
              <a:rPr lang="ru-RU" dirty="0"/>
              <a:t>Хозяйка с базара домой </a:t>
            </a:r>
            <a:r>
              <a:rPr lang="ru-RU" u="sng" dirty="0"/>
              <a:t>принесла</a:t>
            </a:r>
            <a:r>
              <a:rPr lang="ru-RU" dirty="0"/>
              <a:t>:</a:t>
            </a:r>
          </a:p>
          <a:p>
            <a:r>
              <a:rPr lang="ru-RU" dirty="0"/>
              <a:t>Картошку,</a:t>
            </a:r>
          </a:p>
          <a:p>
            <a:r>
              <a:rPr lang="ru-RU" dirty="0"/>
              <a:t>Капусту,</a:t>
            </a:r>
          </a:p>
          <a:p>
            <a:r>
              <a:rPr lang="ru-RU" dirty="0"/>
              <a:t>Морковку,</a:t>
            </a:r>
          </a:p>
          <a:p>
            <a:r>
              <a:rPr lang="ru-RU" dirty="0"/>
              <a:t>Горох,</a:t>
            </a:r>
          </a:p>
          <a:p>
            <a:r>
              <a:rPr lang="ru-RU" dirty="0"/>
              <a:t>Петрушку и </a:t>
            </a:r>
            <a:r>
              <a:rPr lang="ru-RU" dirty="0" smtClean="0"/>
              <a:t>свёклу….</a:t>
            </a:r>
            <a:endParaRPr lang="ru-RU" dirty="0"/>
          </a:p>
        </p:txBody>
      </p:sp>
      <p:pic>
        <p:nvPicPr>
          <p:cNvPr id="3" name="Рисунок 2" descr="http://st1.stranamam.ru/data/cache/2011apr/18/12/1783779_37194-700x5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4" y="2276873"/>
            <a:ext cx="4816549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9242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5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Что вы заметили при чтении этого стихотворения?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заметили,что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повторяются слова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:Ребята,сегодня мы с вами познакомимся с однородными членами предложения.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:-Однородные члены отвечают на один и тот же вопрос и относятся к одному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же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члену предложения. Однородные члены предложения при письме перечисляются запятой. Однородные члены могут быть и главными и второстепенными членами предложения. </a:t>
            </a: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:Книги,словари,тетрадки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аккуратно разложили на столе.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Давайте заучим это маленькое стихотворении в виде правила.</a:t>
            </a:r>
          </a:p>
        </p:txBody>
      </p:sp>
    </p:spTree>
    <p:extLst>
      <p:ext uri="{BB962C8B-B14F-4D97-AF65-F5344CB8AC3E}">
        <p14:creationId xmlns:p14="http://schemas.microsoft.com/office/powerpoint/2010/main" val="3975353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картинки дети рисуют ,играют, сидя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19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922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6606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на партах лежат карточки. Работать сейчас будете в парах. Ваша задача - прочитать предложение и поставить, где нужно, запятые.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(Мама сварила овощной суп из капусты, моркови, картошки.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Составление предложений с однородными членами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-Дайте письменный ответ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растет на огороде?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 огороде растут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кабачки,лук,морковь,петрушка,редиска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предложение 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-кто живет в зоопарке?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 зоопарке живут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слоны,медведи,жирафы,зебры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сами составить предложение с однородными членами.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457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168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Конспект урока по русскому языку (письмо) 6 класс в коррекционной школе 8 вида «Однородные члены предложения»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урока по русскому языку (письмо) 6 класс в коррекционной школе 8 вида «Однородные члены предложения» </dc:title>
  <dc:creator>User</dc:creator>
  <cp:lastModifiedBy>User</cp:lastModifiedBy>
  <cp:revision>4</cp:revision>
  <dcterms:created xsi:type="dcterms:W3CDTF">2017-05-05T16:03:23Z</dcterms:created>
  <dcterms:modified xsi:type="dcterms:W3CDTF">2017-05-10T15:48:14Z</dcterms:modified>
</cp:coreProperties>
</file>