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49"/>
  </p:notesMasterIdLst>
  <p:handoutMasterIdLst>
    <p:handoutMasterId r:id="rId50"/>
  </p:handoutMasterIdLst>
  <p:sldIdLst>
    <p:sldId id="340" r:id="rId3"/>
    <p:sldId id="256" r:id="rId4"/>
    <p:sldId id="262" r:id="rId5"/>
    <p:sldId id="257" r:id="rId6"/>
    <p:sldId id="287" r:id="rId7"/>
    <p:sldId id="288" r:id="rId8"/>
    <p:sldId id="289" r:id="rId9"/>
    <p:sldId id="290" r:id="rId10"/>
    <p:sldId id="291" r:id="rId11"/>
    <p:sldId id="292" r:id="rId12"/>
    <p:sldId id="293" r:id="rId13"/>
    <p:sldId id="294" r:id="rId14"/>
    <p:sldId id="295" r:id="rId15"/>
    <p:sldId id="296" r:id="rId16"/>
    <p:sldId id="297" r:id="rId17"/>
    <p:sldId id="298" r:id="rId18"/>
    <p:sldId id="299" r:id="rId19"/>
    <p:sldId id="300" r:id="rId20"/>
    <p:sldId id="301" r:id="rId21"/>
    <p:sldId id="302" r:id="rId22"/>
    <p:sldId id="303" r:id="rId23"/>
    <p:sldId id="304" r:id="rId24"/>
    <p:sldId id="305" r:id="rId25"/>
    <p:sldId id="306" r:id="rId26"/>
    <p:sldId id="307" r:id="rId27"/>
    <p:sldId id="308" r:id="rId28"/>
    <p:sldId id="309" r:id="rId29"/>
    <p:sldId id="310" r:id="rId30"/>
    <p:sldId id="311" r:id="rId31"/>
    <p:sldId id="312" r:id="rId32"/>
    <p:sldId id="313" r:id="rId33"/>
    <p:sldId id="314" r:id="rId34"/>
    <p:sldId id="315" r:id="rId35"/>
    <p:sldId id="316" r:id="rId36"/>
    <p:sldId id="317" r:id="rId37"/>
    <p:sldId id="318" r:id="rId38"/>
    <p:sldId id="319" r:id="rId39"/>
    <p:sldId id="320" r:id="rId40"/>
    <p:sldId id="321" r:id="rId41"/>
    <p:sldId id="322" r:id="rId42"/>
    <p:sldId id="323" r:id="rId43"/>
    <p:sldId id="324" r:id="rId44"/>
    <p:sldId id="325" r:id="rId45"/>
    <p:sldId id="326" r:id="rId46"/>
    <p:sldId id="327" r:id="rId47"/>
    <p:sldId id="328" r:id="rId4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69" autoAdjust="0"/>
    <p:restoredTop sz="94721" autoAdjust="0"/>
  </p:normalViewPr>
  <p:slideViewPr>
    <p:cSldViewPr snapToGrid="0" showGuides="1">
      <p:cViewPr varScale="1">
        <p:scale>
          <a:sx n="110" d="100"/>
          <a:sy n="110" d="100"/>
        </p:scale>
        <p:origin x="7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5" d="100"/>
          <a:sy n="85" d="100"/>
        </p:scale>
        <p:origin x="157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presProps" Target="pres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47117E-D58A-422A-A81B-362E9F2EA265}" type="datetimeFigureOut">
              <a:rPr lang="ru-RU" smtClean="0"/>
              <a:t>17.04.2017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438575-B761-4121-A7E4-457BB626566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39646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552672-2D72-42C2-B0B5-4CADDCB794C9}" type="datetimeFigureOut">
              <a:rPr lang="ru-RU" noProof="0" smtClean="0"/>
              <a:t>17.04.2017</a:t>
            </a:fld>
            <a:endParaRPr lang="ru-RU" noProof="0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4BA502-DDEA-4552-B72A-9C62FF6620C8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152134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Настольная игр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2703" y="357393"/>
            <a:ext cx="2099258" cy="914400"/>
          </a:xfr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sz="2400" b="0" i="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Категория</a:t>
            </a:r>
            <a:r>
              <a:rPr lang="ru-RU" noProof="0" dirty="0" smtClean="0"/>
              <a:t> 1</a:t>
            </a:r>
            <a:endParaRPr lang="ru-RU" noProof="0" dirty="0"/>
          </a:p>
        </p:txBody>
      </p:sp>
      <p:sp>
        <p:nvSpPr>
          <p:cNvPr id="40" name="Текст 7"/>
          <p:cNvSpPr>
            <a:spLocks noGrp="1"/>
          </p:cNvSpPr>
          <p:nvPr>
            <p:ph type="body" sz="quarter" idx="18" hasCustomPrompt="1"/>
          </p:nvPr>
        </p:nvSpPr>
        <p:spPr>
          <a:xfrm>
            <a:off x="332703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 smtClean="0"/>
              <a:t>пункт</a:t>
            </a:r>
          </a:p>
        </p:txBody>
      </p:sp>
      <p:sp>
        <p:nvSpPr>
          <p:cNvPr id="45" name="Текст 7"/>
          <p:cNvSpPr>
            <a:spLocks noGrp="1"/>
          </p:cNvSpPr>
          <p:nvPr>
            <p:ph type="body" sz="quarter" idx="23" hasCustomPrompt="1"/>
          </p:nvPr>
        </p:nvSpPr>
        <p:spPr>
          <a:xfrm>
            <a:off x="332703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пункт</a:t>
            </a:r>
            <a:endParaRPr lang="ru-RU" noProof="0" dirty="0"/>
          </a:p>
        </p:txBody>
      </p:sp>
      <p:sp>
        <p:nvSpPr>
          <p:cNvPr id="50" name="Текст 7"/>
          <p:cNvSpPr>
            <a:spLocks noGrp="1"/>
          </p:cNvSpPr>
          <p:nvPr>
            <p:ph type="body" sz="quarter" idx="28" hasCustomPrompt="1"/>
          </p:nvPr>
        </p:nvSpPr>
        <p:spPr>
          <a:xfrm>
            <a:off x="332703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пункт</a:t>
            </a:r>
            <a:endParaRPr lang="ru-RU" noProof="0" dirty="0"/>
          </a:p>
        </p:txBody>
      </p:sp>
      <p:sp>
        <p:nvSpPr>
          <p:cNvPr id="55" name="Текст 7"/>
          <p:cNvSpPr>
            <a:spLocks noGrp="1"/>
          </p:cNvSpPr>
          <p:nvPr>
            <p:ph type="body" sz="quarter" idx="33" hasCustomPrompt="1"/>
          </p:nvPr>
        </p:nvSpPr>
        <p:spPr>
          <a:xfrm>
            <a:off x="332703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пункт</a:t>
            </a:r>
            <a:endParaRPr lang="ru-RU" noProof="0" dirty="0"/>
          </a:p>
        </p:txBody>
      </p:sp>
      <p:sp>
        <p:nvSpPr>
          <p:cNvPr id="60" name="Текст 7"/>
          <p:cNvSpPr>
            <a:spLocks noGrp="1"/>
          </p:cNvSpPr>
          <p:nvPr>
            <p:ph type="body" sz="quarter" idx="38" hasCustomPrompt="1"/>
          </p:nvPr>
        </p:nvSpPr>
        <p:spPr>
          <a:xfrm>
            <a:off x="332703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пункт</a:t>
            </a:r>
            <a:endParaRPr lang="ru-RU" noProof="0" dirty="0"/>
          </a:p>
        </p:txBody>
      </p:sp>
      <p:sp>
        <p:nvSpPr>
          <p:cNvPr id="36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2689537" y="357393"/>
            <a:ext cx="2099258" cy="914400"/>
          </a:xfr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sz="2400" b="0" i="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Категория</a:t>
            </a:r>
            <a:r>
              <a:rPr lang="ru-RU" noProof="0" dirty="0" smtClean="0"/>
              <a:t> 2</a:t>
            </a:r>
            <a:endParaRPr lang="ru-RU" noProof="0" dirty="0"/>
          </a:p>
        </p:txBody>
      </p:sp>
      <p:sp>
        <p:nvSpPr>
          <p:cNvPr id="41" name="Текст 7"/>
          <p:cNvSpPr>
            <a:spLocks noGrp="1"/>
          </p:cNvSpPr>
          <p:nvPr>
            <p:ph type="body" sz="quarter" idx="19" hasCustomPrompt="1"/>
          </p:nvPr>
        </p:nvSpPr>
        <p:spPr>
          <a:xfrm>
            <a:off x="2689537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пункт</a:t>
            </a:r>
            <a:endParaRPr lang="ru-RU" noProof="0" dirty="0"/>
          </a:p>
        </p:txBody>
      </p:sp>
      <p:sp>
        <p:nvSpPr>
          <p:cNvPr id="46" name="Текст 7"/>
          <p:cNvSpPr>
            <a:spLocks noGrp="1"/>
          </p:cNvSpPr>
          <p:nvPr>
            <p:ph type="body" sz="quarter" idx="24" hasCustomPrompt="1"/>
          </p:nvPr>
        </p:nvSpPr>
        <p:spPr>
          <a:xfrm>
            <a:off x="2689537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пункт</a:t>
            </a:r>
            <a:endParaRPr lang="ru-RU" noProof="0" dirty="0"/>
          </a:p>
        </p:txBody>
      </p:sp>
      <p:sp>
        <p:nvSpPr>
          <p:cNvPr id="51" name="Текст 7"/>
          <p:cNvSpPr>
            <a:spLocks noGrp="1"/>
          </p:cNvSpPr>
          <p:nvPr>
            <p:ph type="body" sz="quarter" idx="29" hasCustomPrompt="1"/>
          </p:nvPr>
        </p:nvSpPr>
        <p:spPr>
          <a:xfrm>
            <a:off x="2689537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пункт</a:t>
            </a:r>
            <a:endParaRPr lang="ru-RU" noProof="0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34" hasCustomPrompt="1"/>
          </p:nvPr>
        </p:nvSpPr>
        <p:spPr>
          <a:xfrm>
            <a:off x="2689537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пункт</a:t>
            </a:r>
            <a:endParaRPr lang="ru-RU" noProof="0" dirty="0"/>
          </a:p>
        </p:txBody>
      </p:sp>
      <p:sp>
        <p:nvSpPr>
          <p:cNvPr id="61" name="Текст 7"/>
          <p:cNvSpPr>
            <a:spLocks noGrp="1"/>
          </p:cNvSpPr>
          <p:nvPr>
            <p:ph type="body" sz="quarter" idx="39" hasCustomPrompt="1"/>
          </p:nvPr>
        </p:nvSpPr>
        <p:spPr>
          <a:xfrm>
            <a:off x="2689537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пункт</a:t>
            </a:r>
            <a:endParaRPr lang="ru-RU" noProof="0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46371" y="357393"/>
            <a:ext cx="2099258" cy="914400"/>
          </a:xfr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sz="2400" b="0" i="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Категория </a:t>
            </a:r>
            <a:r>
              <a:rPr lang="ru-RU" noProof="0" dirty="0" smtClean="0"/>
              <a:t>3</a:t>
            </a:r>
            <a:endParaRPr lang="ru-RU" noProof="0" dirty="0"/>
          </a:p>
        </p:txBody>
      </p:sp>
      <p:sp>
        <p:nvSpPr>
          <p:cNvPr id="42" name="Текст 7"/>
          <p:cNvSpPr>
            <a:spLocks noGrp="1"/>
          </p:cNvSpPr>
          <p:nvPr>
            <p:ph type="body" sz="quarter" idx="20" hasCustomPrompt="1"/>
          </p:nvPr>
        </p:nvSpPr>
        <p:spPr>
          <a:xfrm>
            <a:off x="5046371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пункт</a:t>
            </a:r>
            <a:endParaRPr lang="ru-RU" noProof="0" dirty="0"/>
          </a:p>
        </p:txBody>
      </p:sp>
      <p:sp>
        <p:nvSpPr>
          <p:cNvPr id="47" name="Текст 7"/>
          <p:cNvSpPr>
            <a:spLocks noGrp="1"/>
          </p:cNvSpPr>
          <p:nvPr>
            <p:ph type="body" sz="quarter" idx="25" hasCustomPrompt="1"/>
          </p:nvPr>
        </p:nvSpPr>
        <p:spPr>
          <a:xfrm>
            <a:off x="5046371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пункт</a:t>
            </a:r>
            <a:endParaRPr lang="ru-RU" noProof="0" dirty="0"/>
          </a:p>
        </p:txBody>
      </p:sp>
      <p:sp>
        <p:nvSpPr>
          <p:cNvPr id="52" name="Текст 7"/>
          <p:cNvSpPr>
            <a:spLocks noGrp="1"/>
          </p:cNvSpPr>
          <p:nvPr>
            <p:ph type="body" sz="quarter" idx="30" hasCustomPrompt="1"/>
          </p:nvPr>
        </p:nvSpPr>
        <p:spPr>
          <a:xfrm>
            <a:off x="5046371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пункт</a:t>
            </a:r>
            <a:endParaRPr lang="ru-RU" noProof="0" dirty="0"/>
          </a:p>
        </p:txBody>
      </p:sp>
      <p:sp>
        <p:nvSpPr>
          <p:cNvPr id="57" name="Текст 7"/>
          <p:cNvSpPr>
            <a:spLocks noGrp="1"/>
          </p:cNvSpPr>
          <p:nvPr>
            <p:ph type="body" sz="quarter" idx="35" hasCustomPrompt="1"/>
          </p:nvPr>
        </p:nvSpPr>
        <p:spPr>
          <a:xfrm>
            <a:off x="5046371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пункт</a:t>
            </a:r>
            <a:endParaRPr lang="ru-RU" noProof="0" dirty="0"/>
          </a:p>
        </p:txBody>
      </p:sp>
      <p:sp>
        <p:nvSpPr>
          <p:cNvPr id="62" name="Текст 7"/>
          <p:cNvSpPr>
            <a:spLocks noGrp="1"/>
          </p:cNvSpPr>
          <p:nvPr>
            <p:ph type="body" sz="quarter" idx="40" hasCustomPrompt="1"/>
          </p:nvPr>
        </p:nvSpPr>
        <p:spPr>
          <a:xfrm>
            <a:off x="5046371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пункт</a:t>
            </a:r>
            <a:endParaRPr lang="ru-RU" noProof="0" dirty="0"/>
          </a:p>
        </p:txBody>
      </p:sp>
      <p:sp>
        <p:nvSpPr>
          <p:cNvPr id="38" name="Текст 7"/>
          <p:cNvSpPr>
            <a:spLocks noGrp="1"/>
          </p:cNvSpPr>
          <p:nvPr>
            <p:ph type="body" sz="quarter" idx="16" hasCustomPrompt="1"/>
          </p:nvPr>
        </p:nvSpPr>
        <p:spPr>
          <a:xfrm>
            <a:off x="7403205" y="357393"/>
            <a:ext cx="2099258" cy="914400"/>
          </a:xfr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sz="2400" b="0" i="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Категория</a:t>
            </a:r>
            <a:r>
              <a:rPr lang="ru-RU" noProof="0" dirty="0" smtClean="0"/>
              <a:t> 4</a:t>
            </a:r>
            <a:endParaRPr lang="ru-RU" noProof="0" dirty="0"/>
          </a:p>
        </p:txBody>
      </p:sp>
      <p:sp>
        <p:nvSpPr>
          <p:cNvPr id="43" name="Текст 7"/>
          <p:cNvSpPr>
            <a:spLocks noGrp="1"/>
          </p:cNvSpPr>
          <p:nvPr>
            <p:ph type="body" sz="quarter" idx="21" hasCustomPrompt="1"/>
          </p:nvPr>
        </p:nvSpPr>
        <p:spPr>
          <a:xfrm>
            <a:off x="7403205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пункт</a:t>
            </a:r>
            <a:endParaRPr lang="ru-RU" noProof="0" dirty="0"/>
          </a:p>
        </p:txBody>
      </p:sp>
      <p:sp>
        <p:nvSpPr>
          <p:cNvPr id="48" name="Текст 7"/>
          <p:cNvSpPr>
            <a:spLocks noGrp="1"/>
          </p:cNvSpPr>
          <p:nvPr>
            <p:ph type="body" sz="quarter" idx="26" hasCustomPrompt="1"/>
          </p:nvPr>
        </p:nvSpPr>
        <p:spPr>
          <a:xfrm>
            <a:off x="7403205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пункт</a:t>
            </a:r>
            <a:endParaRPr lang="ru-RU" noProof="0" dirty="0"/>
          </a:p>
        </p:txBody>
      </p:sp>
      <p:sp>
        <p:nvSpPr>
          <p:cNvPr id="53" name="Текст 7"/>
          <p:cNvSpPr>
            <a:spLocks noGrp="1"/>
          </p:cNvSpPr>
          <p:nvPr>
            <p:ph type="body" sz="quarter" idx="31" hasCustomPrompt="1"/>
          </p:nvPr>
        </p:nvSpPr>
        <p:spPr>
          <a:xfrm>
            <a:off x="7403205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пункт</a:t>
            </a:r>
            <a:endParaRPr lang="ru-RU" noProof="0" dirty="0"/>
          </a:p>
        </p:txBody>
      </p:sp>
      <p:sp>
        <p:nvSpPr>
          <p:cNvPr id="58" name="Текст 7"/>
          <p:cNvSpPr>
            <a:spLocks noGrp="1"/>
          </p:cNvSpPr>
          <p:nvPr>
            <p:ph type="body" sz="quarter" idx="36" hasCustomPrompt="1"/>
          </p:nvPr>
        </p:nvSpPr>
        <p:spPr>
          <a:xfrm>
            <a:off x="7403205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пункт</a:t>
            </a:r>
            <a:endParaRPr lang="ru-RU" noProof="0" dirty="0"/>
          </a:p>
        </p:txBody>
      </p:sp>
      <p:sp>
        <p:nvSpPr>
          <p:cNvPr id="63" name="Текст 7"/>
          <p:cNvSpPr>
            <a:spLocks noGrp="1"/>
          </p:cNvSpPr>
          <p:nvPr>
            <p:ph type="body" sz="quarter" idx="41" hasCustomPrompt="1"/>
          </p:nvPr>
        </p:nvSpPr>
        <p:spPr>
          <a:xfrm>
            <a:off x="7403205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пункт</a:t>
            </a:r>
            <a:endParaRPr lang="ru-RU" noProof="0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17" hasCustomPrompt="1"/>
          </p:nvPr>
        </p:nvSpPr>
        <p:spPr>
          <a:xfrm>
            <a:off x="9760039" y="357393"/>
            <a:ext cx="2099258" cy="914400"/>
          </a:xfrm>
          <a:solidFill>
            <a:schemeClr val="accent5"/>
          </a:solidFill>
          <a:ln>
            <a:solidFill>
              <a:schemeClr val="accent5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sz="2400" b="0" i="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Категория</a:t>
            </a:r>
            <a:r>
              <a:rPr lang="ru-RU" noProof="0" dirty="0" smtClean="0"/>
              <a:t> 5</a:t>
            </a:r>
            <a:endParaRPr lang="ru-RU" noProof="0" dirty="0"/>
          </a:p>
        </p:txBody>
      </p:sp>
      <p:sp>
        <p:nvSpPr>
          <p:cNvPr id="44" name="Текст 7"/>
          <p:cNvSpPr>
            <a:spLocks noGrp="1"/>
          </p:cNvSpPr>
          <p:nvPr>
            <p:ph type="body" sz="quarter" idx="22" hasCustomPrompt="1"/>
          </p:nvPr>
        </p:nvSpPr>
        <p:spPr>
          <a:xfrm>
            <a:off x="9760039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пункт</a:t>
            </a:r>
            <a:endParaRPr lang="ru-RU" noProof="0" dirty="0"/>
          </a:p>
        </p:txBody>
      </p:sp>
      <p:sp>
        <p:nvSpPr>
          <p:cNvPr id="49" name="Текст 7"/>
          <p:cNvSpPr>
            <a:spLocks noGrp="1"/>
          </p:cNvSpPr>
          <p:nvPr>
            <p:ph type="body" sz="quarter" idx="27" hasCustomPrompt="1"/>
          </p:nvPr>
        </p:nvSpPr>
        <p:spPr>
          <a:xfrm>
            <a:off x="9760039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пункт</a:t>
            </a:r>
            <a:endParaRPr lang="ru-RU" noProof="0" dirty="0"/>
          </a:p>
        </p:txBody>
      </p:sp>
      <p:sp>
        <p:nvSpPr>
          <p:cNvPr id="54" name="Текст 7"/>
          <p:cNvSpPr>
            <a:spLocks noGrp="1"/>
          </p:cNvSpPr>
          <p:nvPr>
            <p:ph type="body" sz="quarter" idx="32" hasCustomPrompt="1"/>
          </p:nvPr>
        </p:nvSpPr>
        <p:spPr>
          <a:xfrm>
            <a:off x="9760039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пункт</a:t>
            </a:r>
            <a:endParaRPr lang="ru-RU" noProof="0" dirty="0"/>
          </a:p>
        </p:txBody>
      </p:sp>
      <p:sp>
        <p:nvSpPr>
          <p:cNvPr id="59" name="Текст 7"/>
          <p:cNvSpPr>
            <a:spLocks noGrp="1"/>
          </p:cNvSpPr>
          <p:nvPr>
            <p:ph type="body" sz="quarter" idx="37" hasCustomPrompt="1"/>
          </p:nvPr>
        </p:nvSpPr>
        <p:spPr>
          <a:xfrm>
            <a:off x="9760039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пункт</a:t>
            </a:r>
            <a:endParaRPr lang="ru-RU" noProof="0" dirty="0"/>
          </a:p>
        </p:txBody>
      </p:sp>
      <p:sp>
        <p:nvSpPr>
          <p:cNvPr id="64" name="Текст 7"/>
          <p:cNvSpPr>
            <a:spLocks noGrp="1"/>
          </p:cNvSpPr>
          <p:nvPr>
            <p:ph type="body" sz="quarter" idx="42" hasCustomPrompt="1"/>
          </p:nvPr>
        </p:nvSpPr>
        <p:spPr>
          <a:xfrm>
            <a:off x="9760039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пункт</a:t>
            </a:r>
            <a:endParaRPr lang="ru-RU" noProof="0" dirty="0"/>
          </a:p>
        </p:txBody>
      </p:sp>
      <p:sp>
        <p:nvSpPr>
          <p:cNvPr id="33" name="Инструкции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>
              <a:spcBef>
                <a:spcPts val="1200"/>
              </a:spcBef>
              <a:buNone/>
            </a:pPr>
            <a:r>
              <a:rPr lang="ru-RU" sz="1600" b="0" i="0" noProof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В данной игровой панели можно ввести собственные категории и значения в баллах.</a:t>
            </a:r>
          </a:p>
          <a:p>
            <a:pPr algn="l" defTabSz="914400">
              <a:spcBef>
                <a:spcPts val="1200"/>
              </a:spcBef>
              <a:buNone/>
            </a:pPr>
            <a:r>
              <a:rPr lang="ru-RU" sz="1600" b="0" i="0" noProof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Введите вопросы и ответы в предоставленных слайдах.</a:t>
            </a:r>
          </a:p>
          <a:p>
            <a:pPr marL="0" marR="0" indent="0" algn="l" defTabSz="9144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1600" b="0" i="0" noProof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В режиме слайд-шоу нажмите поле с числовым значением для перехода к соответствующему вопросу,</a:t>
            </a:r>
            <a:r>
              <a:rPr lang="ru-RU" sz="1600" b="0" i="0" baseline="0" noProof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 а затем </a:t>
            </a:r>
            <a:r>
              <a:rPr lang="ru-RU" sz="1600" b="0" i="0" noProof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нажмите еще раз</a:t>
            </a:r>
            <a:r>
              <a:rPr lang="ru-RU" sz="1600" b="0" i="0" baseline="0" noProof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 для перехода на слайд ответа</a:t>
            </a:r>
            <a:r>
              <a:rPr lang="ru-RU" sz="1600" b="0" i="0" noProof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. </a:t>
            </a:r>
          </a:p>
          <a:p>
            <a:pPr marL="0" marR="0" indent="0" algn="l" defTabSz="9144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1600" b="0" i="0" noProof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Нажмите левый треугольник для возвращения на данный слайд игровой панели. </a:t>
            </a:r>
            <a:endParaRPr lang="ru-RU" sz="1600" b="0" i="0" noProof="0" dirty="0">
              <a:solidFill>
                <a:srgbClr val="7F7F7F"/>
              </a:solidFill>
              <a:latin typeface="Calibri Light"/>
              <a:ea typeface="+mn-ea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30760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атегория 3: ответ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В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 defTabSz="914400">
              <a:buNone/>
            </a:pPr>
            <a:r>
              <a:rPr lang="ru-RU" sz="13800" b="0" i="0" noProof="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/>
                <a:ea typeface="+mn-ea"/>
                <a:cs typeface="Arial"/>
              </a:rPr>
              <a:t>Ответ</a:t>
            </a:r>
            <a:endParaRPr lang="ru-RU" sz="13800" b="0" i="0" noProof="0" dirty="0">
              <a:solidFill>
                <a:schemeClr val="bg1">
                  <a:lumMod val="85000"/>
                  <a:lumOff val="15000"/>
                </a:schemeClr>
              </a:solidFill>
              <a:latin typeface="Corbel"/>
              <a:ea typeface="+mn-ea"/>
              <a:cs typeface="Arial"/>
            </a:endParaRPr>
          </a:p>
        </p:txBody>
      </p:sp>
      <p:sp>
        <p:nvSpPr>
          <p:cNvPr id="8" name="Вопрос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Введите ответ.</a:t>
            </a:r>
            <a:endParaRPr lang="ru-RU" noProof="0" dirty="0"/>
          </a:p>
        </p:txBody>
      </p:sp>
      <p:sp>
        <p:nvSpPr>
          <p:cNvPr id="2" name="Прямоугольник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пункт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err="1" smtClean="0"/>
              <a:t>пункт</a:t>
            </a:r>
            <a:endParaRPr lang="ru-RU" noProof="0" dirty="0"/>
          </a:p>
        </p:txBody>
      </p:sp>
      <p:sp>
        <p:nvSpPr>
          <p:cNvPr id="10" name="Назад к игре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Инструкции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>
              <a:spcBef>
                <a:spcPts val="1200"/>
              </a:spcBef>
              <a:buNone/>
            </a:pPr>
            <a:r>
              <a:rPr lang="ru-RU" sz="1600" b="0" i="0" noProof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Введите вместо заполнителей вопросы и ответы. В нижней части можно добавить для каждого вопроса значение в баллах для справки.</a:t>
            </a:r>
          </a:p>
          <a:p>
            <a:pPr algn="l" defTabSz="914400">
              <a:spcBef>
                <a:spcPts val="1200"/>
              </a:spcBef>
              <a:buNone/>
            </a:pPr>
            <a:r>
              <a:rPr lang="ru-RU" sz="1600" b="0" i="0" noProof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В режиме слайд-шоу нажмите значок треугольника, чтобы вернуться к слайду игровой панели. </a:t>
            </a:r>
            <a:endParaRPr lang="ru-RU" sz="1600" b="0" i="0" noProof="0" dirty="0">
              <a:solidFill>
                <a:srgbClr val="7F7F7F"/>
              </a:solidFill>
              <a:latin typeface="Calibri Light"/>
              <a:ea typeface="+mn-ea"/>
              <a:cs typeface="Calibri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 hasCustomPrompt="1"/>
          </p:nvPr>
        </p:nvSpPr>
        <p:spPr>
          <a:xfrm>
            <a:off x="1001068" y="5894272"/>
            <a:ext cx="7969542" cy="781394"/>
          </a:xfrm>
        </p:spPr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ru-RU" noProof="0" dirty="0" smtClean="0"/>
              <a:t>Категория 3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721660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атегория 4: разделитель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Заголовок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ru-RU" noProof="0" dirty="0" smtClean="0"/>
              <a:t>Категория </a:t>
            </a:r>
            <a:r>
              <a:rPr lang="en-US" noProof="0" dirty="0" smtClean="0"/>
              <a:t>4</a:t>
            </a:r>
            <a:r>
              <a:rPr lang="ru-RU" noProof="0" dirty="0" smtClean="0"/>
              <a:t>: разделительный слайд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730655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атегория 4: вопрос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В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 defTabSz="914400">
              <a:buNone/>
            </a:pPr>
            <a:r>
              <a:rPr lang="ru-RU" sz="11500" b="0" i="0" noProof="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/>
                <a:ea typeface="+mn-ea"/>
                <a:cs typeface="Arial"/>
              </a:rPr>
              <a:t>Вопрос</a:t>
            </a:r>
            <a:endParaRPr lang="ru-RU" sz="11500" b="0" i="0" noProof="0" dirty="0">
              <a:solidFill>
                <a:schemeClr val="bg1">
                  <a:lumMod val="85000"/>
                  <a:lumOff val="15000"/>
                </a:schemeClr>
              </a:solidFill>
              <a:latin typeface="Corbel"/>
              <a:ea typeface="+mn-ea"/>
              <a:cs typeface="Arial"/>
            </a:endParaRPr>
          </a:p>
        </p:txBody>
      </p:sp>
      <p:sp>
        <p:nvSpPr>
          <p:cNvPr id="8" name="Вопрос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Введите вопрос здесь.</a:t>
            </a:r>
          </a:p>
        </p:txBody>
      </p:sp>
      <p:sp>
        <p:nvSpPr>
          <p:cNvPr id="2" name="Прямоугольник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пункт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err="1" smtClean="0"/>
              <a:t>пункт</a:t>
            </a:r>
            <a:endParaRPr lang="ru-RU" noProof="0" dirty="0"/>
          </a:p>
        </p:txBody>
      </p:sp>
      <p:sp>
        <p:nvSpPr>
          <p:cNvPr id="10" name="Назад к игре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Инструкции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>
              <a:spcBef>
                <a:spcPts val="1200"/>
              </a:spcBef>
              <a:buNone/>
            </a:pPr>
            <a:r>
              <a:rPr lang="ru-RU" sz="1600" b="0" i="0" noProof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Введите вместо заполнителей вопросы и ответы. В нижней части можно добавить для каждого вопроса значение в баллах для справки.</a:t>
            </a:r>
          </a:p>
          <a:p>
            <a:pPr algn="l" defTabSz="914400">
              <a:spcBef>
                <a:spcPts val="1200"/>
              </a:spcBef>
              <a:buNone/>
            </a:pPr>
            <a:r>
              <a:rPr lang="ru-RU" sz="1600" b="0" i="0" noProof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В режиме слайд-шоу нажмите значок треугольника, чтобы вернуться к слайду игровой панели. </a:t>
            </a:r>
            <a:endParaRPr lang="ru-RU" sz="1600" b="0" i="0" noProof="0" dirty="0">
              <a:solidFill>
                <a:srgbClr val="7F7F7F"/>
              </a:solidFill>
              <a:latin typeface="Calibri Light"/>
              <a:ea typeface="+mn-ea"/>
              <a:cs typeface="Calibri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 hasCustomPrompt="1"/>
          </p:nvPr>
        </p:nvSpPr>
        <p:spPr>
          <a:xfrm>
            <a:off x="1001068" y="5902293"/>
            <a:ext cx="7969542" cy="781394"/>
          </a:xfrm>
        </p:spPr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ru-RU" noProof="0" dirty="0" smtClean="0"/>
              <a:t>Категория 4</a:t>
            </a:r>
            <a:endParaRPr lang="ru-RU" noProof="0" dirty="0"/>
          </a:p>
        </p:txBody>
      </p:sp>
      <p:sp>
        <p:nvSpPr>
          <p:cNvPr id="12" name="Назад к игре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610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атегория 4: ответ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В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 defTabSz="914400">
              <a:buNone/>
            </a:pPr>
            <a:r>
              <a:rPr lang="ru-RU" sz="13800" b="0" i="0" noProof="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/>
                <a:ea typeface="+mn-ea"/>
                <a:cs typeface="Arial"/>
              </a:rPr>
              <a:t>Ответ</a:t>
            </a:r>
            <a:endParaRPr lang="ru-RU" sz="13800" b="0" i="0" noProof="0" dirty="0">
              <a:solidFill>
                <a:schemeClr val="bg1">
                  <a:lumMod val="85000"/>
                  <a:lumOff val="15000"/>
                </a:schemeClr>
              </a:solidFill>
              <a:latin typeface="Corbel"/>
              <a:ea typeface="+mn-ea"/>
              <a:cs typeface="Arial"/>
            </a:endParaRPr>
          </a:p>
        </p:txBody>
      </p:sp>
      <p:sp>
        <p:nvSpPr>
          <p:cNvPr id="8" name="Вопрос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Введите ответ.</a:t>
            </a:r>
            <a:endParaRPr lang="ru-RU" noProof="0" dirty="0"/>
          </a:p>
        </p:txBody>
      </p:sp>
      <p:sp>
        <p:nvSpPr>
          <p:cNvPr id="2" name="Прямоугольник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пункт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err="1" smtClean="0"/>
              <a:t>пункт</a:t>
            </a:r>
            <a:endParaRPr lang="ru-RU" noProof="0" dirty="0"/>
          </a:p>
        </p:txBody>
      </p:sp>
      <p:sp>
        <p:nvSpPr>
          <p:cNvPr id="10" name="Назад к игре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Инструкции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>
              <a:spcBef>
                <a:spcPts val="1200"/>
              </a:spcBef>
              <a:buNone/>
            </a:pPr>
            <a:r>
              <a:rPr lang="ru-RU" sz="1600" b="0" i="0" noProof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Введите вместо заполнителей вопросы и ответы. В нижней части можно добавить для каждого вопроса значение в баллах для справки.</a:t>
            </a:r>
          </a:p>
          <a:p>
            <a:pPr algn="l" defTabSz="914400">
              <a:spcBef>
                <a:spcPts val="1200"/>
              </a:spcBef>
              <a:buNone/>
            </a:pPr>
            <a:r>
              <a:rPr lang="ru-RU" sz="1600" b="0" i="0" noProof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В режиме слайд-шоу нажмите значок треугольника, чтобы вернуться к слайду игровой панели. </a:t>
            </a:r>
            <a:endParaRPr lang="ru-RU" sz="1600" b="0" i="0" noProof="0" dirty="0">
              <a:solidFill>
                <a:srgbClr val="7F7F7F"/>
              </a:solidFill>
              <a:latin typeface="Calibri Light"/>
              <a:ea typeface="+mn-ea"/>
              <a:cs typeface="Calibri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 hasCustomPrompt="1"/>
          </p:nvPr>
        </p:nvSpPr>
        <p:spPr>
          <a:xfrm>
            <a:off x="1001068" y="5905185"/>
            <a:ext cx="7969542" cy="781394"/>
          </a:xfrm>
        </p:spPr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ru-RU" noProof="0" dirty="0" smtClean="0"/>
              <a:t>Категория 4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96086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атегория 5: разделитель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Заголовок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ru-RU" noProof="0" dirty="0" smtClean="0"/>
              <a:t>Категория </a:t>
            </a:r>
            <a:r>
              <a:rPr lang="en-US" noProof="0" dirty="0" smtClean="0"/>
              <a:t>5</a:t>
            </a:r>
            <a:r>
              <a:rPr lang="ru-RU" noProof="0" dirty="0" smtClean="0"/>
              <a:t>: разделительный слайд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97196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атегория 5: вопросы">
    <p:bg>
      <p:bgPr>
        <a:solidFill>
          <a:schemeClr val="bg2">
            <a:alpha val="9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В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 defTabSz="914400">
              <a:buNone/>
            </a:pPr>
            <a:r>
              <a:rPr lang="ru-RU" sz="11500" b="0" i="0" noProof="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/>
                <a:ea typeface="+mn-ea"/>
                <a:cs typeface="Arial"/>
              </a:rPr>
              <a:t>Вопрос</a:t>
            </a:r>
            <a:endParaRPr lang="ru-RU" sz="11500" b="0" i="0" noProof="0" dirty="0">
              <a:solidFill>
                <a:schemeClr val="bg1">
                  <a:lumMod val="85000"/>
                  <a:lumOff val="15000"/>
                </a:schemeClr>
              </a:solidFill>
              <a:latin typeface="Corbel"/>
              <a:ea typeface="+mn-ea"/>
              <a:cs typeface="Arial"/>
            </a:endParaRPr>
          </a:p>
        </p:txBody>
      </p:sp>
      <p:sp>
        <p:nvSpPr>
          <p:cNvPr id="8" name="Вопрос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Введите вопрос здесь.</a:t>
            </a:r>
          </a:p>
        </p:txBody>
      </p:sp>
      <p:sp>
        <p:nvSpPr>
          <p:cNvPr id="2" name="Прямоугольник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пункт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пункт</a:t>
            </a:r>
            <a:endParaRPr lang="ru-RU" noProof="0" dirty="0"/>
          </a:p>
        </p:txBody>
      </p:sp>
      <p:sp>
        <p:nvSpPr>
          <p:cNvPr id="10" name="Назад к игре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Инструкции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>
              <a:spcBef>
                <a:spcPts val="1200"/>
              </a:spcBef>
              <a:buNone/>
            </a:pPr>
            <a:r>
              <a:rPr lang="ru-RU" sz="1600" b="0" i="0" noProof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Введите вместо заполнителей вопросы и ответы. В нижней части можно добавить для каждого вопроса значение в баллах для справки.</a:t>
            </a:r>
          </a:p>
          <a:p>
            <a:pPr algn="l" defTabSz="914400">
              <a:spcBef>
                <a:spcPts val="1200"/>
              </a:spcBef>
              <a:buNone/>
            </a:pPr>
            <a:r>
              <a:rPr lang="ru-RU" sz="1600" b="0" i="0" noProof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В режиме слайд-шоу нажмите значок треугольника, чтобы вернуться к слайду игровой панели. </a:t>
            </a:r>
            <a:endParaRPr lang="ru-RU" sz="1600" b="0" i="0" noProof="0" dirty="0">
              <a:solidFill>
                <a:srgbClr val="7F7F7F"/>
              </a:solidFill>
              <a:latin typeface="Calibri Light"/>
              <a:ea typeface="+mn-ea"/>
              <a:cs typeface="Calibri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 hasCustomPrompt="1"/>
          </p:nvPr>
        </p:nvSpPr>
        <p:spPr>
          <a:xfrm>
            <a:off x="1001068" y="5894272"/>
            <a:ext cx="7969542" cy="781394"/>
          </a:xfrm>
        </p:spPr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ru-RU" noProof="0" dirty="0" smtClean="0"/>
              <a:t>Категория 5</a:t>
            </a:r>
            <a:endParaRPr lang="ru-RU" noProof="0" dirty="0"/>
          </a:p>
        </p:txBody>
      </p:sp>
      <p:sp>
        <p:nvSpPr>
          <p:cNvPr id="12" name="Назад к игре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406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атегория 5: ответ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В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 defTabSz="914400">
              <a:buNone/>
            </a:pPr>
            <a:r>
              <a:rPr lang="ru-RU" sz="13800" b="0" i="0" noProof="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/>
                <a:ea typeface="+mn-ea"/>
                <a:cs typeface="Arial"/>
              </a:rPr>
              <a:t>Ответ</a:t>
            </a:r>
            <a:endParaRPr lang="ru-RU" sz="13800" b="0" i="0" noProof="0" dirty="0">
              <a:solidFill>
                <a:schemeClr val="bg1">
                  <a:lumMod val="85000"/>
                  <a:lumOff val="15000"/>
                </a:schemeClr>
              </a:solidFill>
              <a:latin typeface="Corbel"/>
              <a:ea typeface="+mn-ea"/>
              <a:cs typeface="Arial"/>
            </a:endParaRPr>
          </a:p>
        </p:txBody>
      </p:sp>
      <p:sp>
        <p:nvSpPr>
          <p:cNvPr id="8" name="Вопрос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Введите ответ.</a:t>
            </a:r>
            <a:endParaRPr lang="ru-RU" noProof="0" dirty="0"/>
          </a:p>
        </p:txBody>
      </p:sp>
      <p:sp>
        <p:nvSpPr>
          <p:cNvPr id="2" name="Прямоугольник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пункт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marR="0" indent="0" algn="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 smtClean="0"/>
              <a:t>пункт</a:t>
            </a:r>
          </a:p>
        </p:txBody>
      </p:sp>
      <p:sp>
        <p:nvSpPr>
          <p:cNvPr id="10" name="Назад к игре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Инструкции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>
              <a:spcBef>
                <a:spcPts val="1200"/>
              </a:spcBef>
              <a:buNone/>
            </a:pPr>
            <a:r>
              <a:rPr lang="ru-RU" sz="1600" b="0" i="0" noProof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Введите вместо заполнителей вопросы и ответы. В нижней части можно добавить для каждого вопроса значение в баллах для справки.</a:t>
            </a:r>
          </a:p>
          <a:p>
            <a:pPr algn="l" defTabSz="914400">
              <a:spcBef>
                <a:spcPts val="1200"/>
              </a:spcBef>
              <a:buNone/>
            </a:pPr>
            <a:r>
              <a:rPr lang="ru-RU" sz="1600" b="0" i="0" noProof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В режиме слайд-шоу нажмите значок треугольника, чтобы вернуться к слайду игровой панели. </a:t>
            </a:r>
            <a:endParaRPr lang="ru-RU" sz="1600" b="0" i="0" noProof="0" dirty="0">
              <a:solidFill>
                <a:srgbClr val="7F7F7F"/>
              </a:solidFill>
              <a:latin typeface="Calibri Light"/>
              <a:ea typeface="+mn-ea"/>
              <a:cs typeface="Calibri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 hasCustomPrompt="1"/>
          </p:nvPr>
        </p:nvSpPr>
        <p:spPr>
          <a:xfrm>
            <a:off x="1001068" y="5892364"/>
            <a:ext cx="7969542" cy="781394"/>
          </a:xfrm>
        </p:spPr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ru-RU" dirty="0" smtClean="0"/>
              <a:t>Категория</a:t>
            </a:r>
            <a:r>
              <a:rPr lang="ru-RU" noProof="0" dirty="0" smtClean="0"/>
              <a:t> 5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933521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атегория 1: разделитель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Заголовок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ru-RU" noProof="0" dirty="0" smtClean="0"/>
              <a:t>Категория </a:t>
            </a:r>
            <a:r>
              <a:rPr lang="en-US" noProof="0" dirty="0" smtClean="0"/>
              <a:t>1</a:t>
            </a:r>
            <a:r>
              <a:rPr lang="ru-RU" noProof="0" dirty="0" smtClean="0"/>
              <a:t>: разделительный слайд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15712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атегория 1: вопрос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В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 defTabSz="914400">
              <a:buNone/>
            </a:pPr>
            <a:r>
              <a:rPr lang="ru-RU" sz="11500" b="0" i="0" noProof="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/>
                <a:ea typeface="+mn-ea"/>
                <a:cs typeface="Arial"/>
              </a:rPr>
              <a:t>Вопрос</a:t>
            </a:r>
            <a:endParaRPr lang="ru-RU" sz="11500" b="0" i="0" noProof="0" dirty="0">
              <a:solidFill>
                <a:schemeClr val="bg1">
                  <a:lumMod val="85000"/>
                  <a:lumOff val="15000"/>
                </a:schemeClr>
              </a:solidFill>
              <a:latin typeface="Corbel"/>
              <a:ea typeface="+mn-ea"/>
              <a:cs typeface="Arial"/>
            </a:endParaRPr>
          </a:p>
        </p:txBody>
      </p:sp>
      <p:sp>
        <p:nvSpPr>
          <p:cNvPr id="8" name="Вопрос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Введите вопрос здесь.</a:t>
            </a:r>
          </a:p>
        </p:txBody>
      </p:sp>
      <p:sp>
        <p:nvSpPr>
          <p:cNvPr id="2" name="Прямоугольник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пункт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пункт</a:t>
            </a:r>
            <a:endParaRPr lang="ru-RU" noProof="0" dirty="0"/>
          </a:p>
        </p:txBody>
      </p:sp>
      <p:sp>
        <p:nvSpPr>
          <p:cNvPr id="10" name="Назад к игре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Инструкции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>
              <a:spcBef>
                <a:spcPts val="1200"/>
              </a:spcBef>
              <a:buNone/>
            </a:pPr>
            <a:r>
              <a:rPr lang="ru-RU" sz="1600" b="0" i="0" noProof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Введите вместо заполнителей вопросы и ответы. В нижней части можно добавить для каждого вопроса значение в баллах для справки.</a:t>
            </a:r>
          </a:p>
          <a:p>
            <a:pPr algn="l" defTabSz="914400">
              <a:spcBef>
                <a:spcPts val="1200"/>
              </a:spcBef>
              <a:buNone/>
            </a:pPr>
            <a:r>
              <a:rPr lang="ru-RU" sz="1600" b="0" i="0" noProof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В режиме слайд-шоу нажмите левый треугольник, чтобы вернуться к слайду игровой панели. </a:t>
            </a:r>
            <a:endParaRPr lang="ru-RU" sz="1600" b="0" i="0" noProof="0" dirty="0">
              <a:solidFill>
                <a:srgbClr val="7F7F7F"/>
              </a:solidFill>
              <a:latin typeface="Calibri Light"/>
              <a:ea typeface="+mn-ea"/>
              <a:cs typeface="Calibri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 hasCustomPrompt="1"/>
          </p:nvPr>
        </p:nvSpPr>
        <p:spPr>
          <a:xfrm>
            <a:off x="1001068" y="5913206"/>
            <a:ext cx="7969542" cy="781394"/>
          </a:xfrm>
        </p:spPr>
        <p:txBody>
          <a:bodyPr/>
          <a:lstStyle>
            <a:lvl1pPr>
              <a:defRPr lang="en-US" sz="2400" b="0" i="0" baseline="0" smtClean="0">
                <a:solidFill>
                  <a:schemeClr val="tx1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ru-RU" noProof="0" dirty="0" smtClean="0"/>
              <a:t>Категория 1</a:t>
            </a:r>
            <a:endParaRPr lang="ru-RU" noProof="0" dirty="0"/>
          </a:p>
        </p:txBody>
      </p:sp>
      <p:sp>
        <p:nvSpPr>
          <p:cNvPr id="14" name="Назад к игре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229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атегория 1: ответ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В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 defTabSz="914400">
              <a:buNone/>
            </a:pPr>
            <a:r>
              <a:rPr lang="ru-RU" sz="13800" b="0" i="0" noProof="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/>
                <a:ea typeface="+mn-ea"/>
                <a:cs typeface="Arial"/>
              </a:rPr>
              <a:t>Ответ</a:t>
            </a:r>
            <a:endParaRPr lang="ru-RU" sz="13800" b="0" i="0" noProof="0" dirty="0">
              <a:solidFill>
                <a:schemeClr val="bg1">
                  <a:lumMod val="85000"/>
                  <a:lumOff val="15000"/>
                </a:schemeClr>
              </a:solidFill>
              <a:latin typeface="Corbel"/>
              <a:ea typeface="+mn-ea"/>
              <a:cs typeface="Arial"/>
            </a:endParaRPr>
          </a:p>
        </p:txBody>
      </p:sp>
      <p:sp>
        <p:nvSpPr>
          <p:cNvPr id="8" name="Вопрос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Введите ответ.</a:t>
            </a:r>
            <a:endParaRPr lang="ru-RU" noProof="0" dirty="0"/>
          </a:p>
        </p:txBody>
      </p:sp>
      <p:sp>
        <p:nvSpPr>
          <p:cNvPr id="2" name="Прямоугольник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пункт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marR="0" indent="0" algn="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 smtClean="0"/>
              <a:t>пункт</a:t>
            </a:r>
          </a:p>
        </p:txBody>
      </p:sp>
      <p:sp>
        <p:nvSpPr>
          <p:cNvPr id="10" name="Назад к игре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Инструкции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>
              <a:spcBef>
                <a:spcPts val="1200"/>
              </a:spcBef>
              <a:buNone/>
            </a:pPr>
            <a:r>
              <a:rPr lang="ru-RU" sz="1600" b="0" i="0" noProof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Введите вместо заполнителей вопросы и ответы. В нижней части можно добавить для каждого вопроса значение в баллах для справки.</a:t>
            </a:r>
          </a:p>
          <a:p>
            <a:pPr algn="l" defTabSz="914400">
              <a:spcBef>
                <a:spcPts val="1200"/>
              </a:spcBef>
              <a:buNone/>
            </a:pPr>
            <a:r>
              <a:rPr lang="ru-RU" sz="1600" b="0" i="0" noProof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В режиме слайд-шоу нажмите значок треугольника, чтобы вернуться к слайду игровой панели. </a:t>
            </a:r>
            <a:endParaRPr lang="ru-RU" sz="1600" b="0" i="0" noProof="0" dirty="0">
              <a:solidFill>
                <a:srgbClr val="7F7F7F"/>
              </a:solidFill>
              <a:latin typeface="Calibri Light"/>
              <a:ea typeface="+mn-ea"/>
              <a:cs typeface="Calibri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 hasCustomPrompt="1"/>
          </p:nvPr>
        </p:nvSpPr>
        <p:spPr>
          <a:xfrm>
            <a:off x="1001068" y="5908406"/>
            <a:ext cx="7969542" cy="781394"/>
          </a:xfrm>
        </p:spPr>
        <p:txBody>
          <a:bodyPr/>
          <a:lstStyle>
            <a:lvl1pPr>
              <a:defRPr lang="ru-RU" sz="2400" b="0" i="0" baseline="0" noProof="0" smtClean="0">
                <a:solidFill>
                  <a:schemeClr val="tx1"/>
                </a:solidFill>
              </a:defRPr>
            </a:lvl1pPr>
          </a:lstStyle>
          <a:p>
            <a:r>
              <a:rPr lang="ru-RU" noProof="0" dirty="0" smtClean="0"/>
              <a:t>Категория 1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319601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атегория 2: разделитель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Заголовок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ru-RU" noProof="0" dirty="0" smtClean="0"/>
              <a:t>Категория 2: разделительный слайд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317110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атегория 2: вопрос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В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 defTabSz="914400">
              <a:buNone/>
            </a:pPr>
            <a:r>
              <a:rPr lang="ru-RU" sz="11500" b="0" i="0" noProof="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/>
                <a:ea typeface="+mn-ea"/>
                <a:cs typeface="Arial"/>
              </a:rPr>
              <a:t>Вопрос</a:t>
            </a:r>
            <a:endParaRPr lang="ru-RU" sz="11500" b="0" i="0" noProof="0" dirty="0">
              <a:solidFill>
                <a:schemeClr val="bg1">
                  <a:lumMod val="85000"/>
                  <a:lumOff val="15000"/>
                </a:schemeClr>
              </a:solidFill>
              <a:latin typeface="Corbel"/>
              <a:ea typeface="+mn-ea"/>
              <a:cs typeface="Arial"/>
            </a:endParaRPr>
          </a:p>
        </p:txBody>
      </p:sp>
      <p:sp>
        <p:nvSpPr>
          <p:cNvPr id="8" name="Вопрос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Введите вопрос здесь.</a:t>
            </a:r>
          </a:p>
        </p:txBody>
      </p:sp>
      <p:sp>
        <p:nvSpPr>
          <p:cNvPr id="2" name="Прямоугольник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пункт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err="1" smtClean="0"/>
              <a:t>пункт</a:t>
            </a:r>
            <a:endParaRPr lang="ru-RU" noProof="0" dirty="0"/>
          </a:p>
        </p:txBody>
      </p:sp>
      <p:sp>
        <p:nvSpPr>
          <p:cNvPr id="10" name="Назад к игре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Инструкции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>
              <a:spcBef>
                <a:spcPts val="1200"/>
              </a:spcBef>
              <a:buNone/>
            </a:pPr>
            <a:r>
              <a:rPr lang="ru-RU" sz="1600" b="0" i="0" noProof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Введите вместо заполнителей вопросы и ответы. В нижней части можно добавить для каждого вопроса значение в баллах для справки.</a:t>
            </a:r>
          </a:p>
          <a:p>
            <a:pPr algn="l" defTabSz="914400">
              <a:spcBef>
                <a:spcPts val="1200"/>
              </a:spcBef>
              <a:buNone/>
            </a:pPr>
            <a:r>
              <a:rPr lang="ru-RU" sz="1600" b="0" i="0" noProof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В режиме слайд-шоу нажмите значок треугольника, чтобы вернуться к слайду игровой панели. </a:t>
            </a:r>
            <a:endParaRPr lang="ru-RU" sz="1600" b="0" i="0" noProof="0" dirty="0">
              <a:solidFill>
                <a:srgbClr val="7F7F7F"/>
              </a:solidFill>
              <a:latin typeface="Calibri Light"/>
              <a:ea typeface="+mn-ea"/>
              <a:cs typeface="Calibri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 hasCustomPrompt="1"/>
          </p:nvPr>
        </p:nvSpPr>
        <p:spPr>
          <a:xfrm>
            <a:off x="1001068" y="5886251"/>
            <a:ext cx="7969542" cy="781394"/>
          </a:xfrm>
        </p:spPr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ru-RU" noProof="0" dirty="0" smtClean="0"/>
              <a:t>Категория 2</a:t>
            </a:r>
            <a:endParaRPr lang="ru-RU" noProof="0" dirty="0"/>
          </a:p>
        </p:txBody>
      </p:sp>
      <p:sp>
        <p:nvSpPr>
          <p:cNvPr id="12" name="Назад к игре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39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атегория 2: ответ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В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 defTabSz="914400">
              <a:buNone/>
            </a:pPr>
            <a:r>
              <a:rPr lang="ru-RU" sz="13800" b="0" i="0" noProof="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/>
                <a:ea typeface="+mn-ea"/>
                <a:cs typeface="Arial"/>
              </a:rPr>
              <a:t>Ответ</a:t>
            </a:r>
            <a:endParaRPr lang="ru-RU" sz="13800" b="0" i="0" noProof="0" dirty="0">
              <a:solidFill>
                <a:schemeClr val="bg1">
                  <a:lumMod val="85000"/>
                  <a:lumOff val="15000"/>
                </a:schemeClr>
              </a:solidFill>
              <a:latin typeface="Corbel"/>
              <a:ea typeface="+mn-ea"/>
              <a:cs typeface="Arial"/>
            </a:endParaRPr>
          </a:p>
        </p:txBody>
      </p:sp>
      <p:sp>
        <p:nvSpPr>
          <p:cNvPr id="8" name="Вопрос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Введите ответ.</a:t>
            </a:r>
            <a:endParaRPr lang="ru-RU" noProof="0" dirty="0"/>
          </a:p>
        </p:txBody>
      </p:sp>
      <p:sp>
        <p:nvSpPr>
          <p:cNvPr id="2" name="Прямоугольник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пункт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err="1" smtClean="0"/>
              <a:t>пункт</a:t>
            </a:r>
            <a:endParaRPr lang="ru-RU" noProof="0" dirty="0"/>
          </a:p>
        </p:txBody>
      </p:sp>
      <p:sp>
        <p:nvSpPr>
          <p:cNvPr id="10" name="Назад к игре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Инструкции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>
              <a:spcBef>
                <a:spcPts val="1200"/>
              </a:spcBef>
              <a:buNone/>
            </a:pPr>
            <a:r>
              <a:rPr lang="ru-RU" sz="1600" b="0" i="0" noProof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Введите вместо заполнителей вопросы и ответы. В нижней части можно добавить для каждого вопроса значение в баллах для справки.</a:t>
            </a:r>
          </a:p>
          <a:p>
            <a:pPr algn="l" defTabSz="914400">
              <a:spcBef>
                <a:spcPts val="1200"/>
              </a:spcBef>
              <a:buNone/>
            </a:pPr>
            <a:r>
              <a:rPr lang="ru-RU" sz="1600" b="0" i="0" noProof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В режиме слайд-шоу нажмите значок треугольника, чтобы вернуться к слайду игровой панели. </a:t>
            </a:r>
            <a:endParaRPr lang="ru-RU" sz="1600" b="0" i="0" noProof="0" dirty="0">
              <a:solidFill>
                <a:srgbClr val="7F7F7F"/>
              </a:solidFill>
              <a:latin typeface="Calibri Light"/>
              <a:ea typeface="+mn-ea"/>
              <a:cs typeface="Calibri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 hasCustomPrompt="1"/>
          </p:nvPr>
        </p:nvSpPr>
        <p:spPr>
          <a:xfrm>
            <a:off x="1001068" y="5884343"/>
            <a:ext cx="7969542" cy="781394"/>
          </a:xfrm>
        </p:spPr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ru-RU" noProof="0" dirty="0" smtClean="0"/>
              <a:t>Категория 2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503755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атегория 3: разделитель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Заголовок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ru-RU" noProof="0" dirty="0" smtClean="0"/>
              <a:t>Категория </a:t>
            </a:r>
            <a:r>
              <a:rPr lang="en-US" noProof="0" dirty="0" smtClean="0"/>
              <a:t>3</a:t>
            </a:r>
            <a:r>
              <a:rPr lang="ru-RU" noProof="0" dirty="0" smtClean="0"/>
              <a:t>: разделительный слайд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015985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атегория 3: вопрос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В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 defTabSz="914400">
              <a:buNone/>
            </a:pPr>
            <a:r>
              <a:rPr lang="ru-RU" sz="11500" b="0" i="0" noProof="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/>
                <a:ea typeface="+mn-ea"/>
                <a:cs typeface="Arial"/>
              </a:rPr>
              <a:t>Вопрос</a:t>
            </a:r>
            <a:endParaRPr lang="ru-RU" sz="11500" b="0" i="0" noProof="0" dirty="0">
              <a:solidFill>
                <a:schemeClr val="bg1">
                  <a:lumMod val="85000"/>
                  <a:lumOff val="15000"/>
                </a:schemeClr>
              </a:solidFill>
              <a:latin typeface="Corbel"/>
              <a:ea typeface="+mn-ea"/>
              <a:cs typeface="Arial"/>
            </a:endParaRPr>
          </a:p>
        </p:txBody>
      </p:sp>
      <p:sp>
        <p:nvSpPr>
          <p:cNvPr id="8" name="Вопрос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Введите вопрос здесь.</a:t>
            </a:r>
          </a:p>
        </p:txBody>
      </p:sp>
      <p:sp>
        <p:nvSpPr>
          <p:cNvPr id="2" name="Прямоугольник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пункт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err="1" smtClean="0"/>
              <a:t>пункт</a:t>
            </a:r>
            <a:endParaRPr lang="ru-RU" noProof="0" dirty="0"/>
          </a:p>
        </p:txBody>
      </p:sp>
      <p:sp>
        <p:nvSpPr>
          <p:cNvPr id="10" name="Назад к игре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Инструкции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>
              <a:spcBef>
                <a:spcPts val="1200"/>
              </a:spcBef>
              <a:buNone/>
            </a:pPr>
            <a:r>
              <a:rPr lang="ru-RU" sz="1600" b="0" i="0" noProof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Введите вместо заполнителей вопросы и ответы. В нижней части можно добавить для каждого вопроса значение в баллах для справки.</a:t>
            </a:r>
          </a:p>
          <a:p>
            <a:pPr algn="l" defTabSz="914400">
              <a:spcBef>
                <a:spcPts val="1200"/>
              </a:spcBef>
              <a:buNone/>
            </a:pPr>
            <a:r>
              <a:rPr lang="ru-RU" sz="1600" b="0" i="0" noProof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В режиме слайд-шоу нажмите значок треугольника, чтобы вернуться к слайду игровой панели. </a:t>
            </a:r>
            <a:endParaRPr lang="ru-RU" sz="1600" b="0" i="0" noProof="0" dirty="0">
              <a:solidFill>
                <a:srgbClr val="7F7F7F"/>
              </a:solidFill>
              <a:latin typeface="Calibri Light"/>
              <a:ea typeface="+mn-ea"/>
              <a:cs typeface="Calibri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 hasCustomPrompt="1"/>
          </p:nvPr>
        </p:nvSpPr>
        <p:spPr>
          <a:xfrm>
            <a:off x="1001068" y="5893318"/>
            <a:ext cx="7969542" cy="781394"/>
          </a:xfrm>
        </p:spPr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ru-RU" noProof="0" dirty="0" smtClean="0"/>
              <a:t>Категория 3</a:t>
            </a:r>
            <a:endParaRPr lang="ru-RU" noProof="0" dirty="0"/>
          </a:p>
        </p:txBody>
      </p:sp>
      <p:sp>
        <p:nvSpPr>
          <p:cNvPr id="12" name="Назад к игре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6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1068" y="4959479"/>
            <a:ext cx="7969542" cy="7813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01068" y="884720"/>
            <a:ext cx="10220212" cy="40747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1A184-F35B-4AFC-AC27-402630BF31EA}" type="datetimeFigureOut">
              <a:rPr lang="ru-RU" noProof="0" smtClean="0"/>
              <a:t>17.04.2017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D9D6C-B21A-4AFF-BD71-9CA00C1F4281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27597143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55" r:id="rId1"/>
    <p:sldLayoutId id="2147483659" r:id="rId2"/>
    <p:sldLayoutId id="2147483666" r:id="rId3"/>
    <p:sldLayoutId id="2147483668" r:id="rId4"/>
    <p:sldLayoutId id="2147483662" r:id="rId5"/>
    <p:sldLayoutId id="2147483669" r:id="rId6"/>
    <p:sldLayoutId id="2147483670" r:id="rId7"/>
    <p:sldLayoutId id="2147483663" r:id="rId8"/>
    <p:sldLayoutId id="2147483671" r:id="rId9"/>
    <p:sldLayoutId id="2147483672" r:id="rId10"/>
    <p:sldLayoutId id="2147483664" r:id="rId11"/>
    <p:sldLayoutId id="2147483673" r:id="rId12"/>
    <p:sldLayoutId id="2147483674" r:id="rId13"/>
    <p:sldLayoutId id="2147483665" r:id="rId14"/>
    <p:sldLayoutId id="2147483675" r:id="rId15"/>
    <p:sldLayoutId id="2147483676" r:id="rId16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13" Type="http://schemas.openxmlformats.org/officeDocument/2006/relationships/slide" Target="slide28.xml"/><Relationship Id="rId18" Type="http://schemas.openxmlformats.org/officeDocument/2006/relationships/slide" Target="slide39.xml"/><Relationship Id="rId3" Type="http://schemas.openxmlformats.org/officeDocument/2006/relationships/slide" Target="slide6.xml"/><Relationship Id="rId21" Type="http://schemas.openxmlformats.org/officeDocument/2006/relationships/slide" Target="slide45.xml"/><Relationship Id="rId7" Type="http://schemas.openxmlformats.org/officeDocument/2006/relationships/slide" Target="slide15.xml"/><Relationship Id="rId12" Type="http://schemas.openxmlformats.org/officeDocument/2006/relationships/slide" Target="slide26.xml"/><Relationship Id="rId17" Type="http://schemas.openxmlformats.org/officeDocument/2006/relationships/slide" Target="slide37.xml"/><Relationship Id="rId2" Type="http://schemas.openxmlformats.org/officeDocument/2006/relationships/slide" Target="slide4.xml"/><Relationship Id="rId16" Type="http://schemas.openxmlformats.org/officeDocument/2006/relationships/slide" Target="slide34.xml"/><Relationship Id="rId20" Type="http://schemas.openxmlformats.org/officeDocument/2006/relationships/slide" Target="slide43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2.xml"/><Relationship Id="rId11" Type="http://schemas.openxmlformats.org/officeDocument/2006/relationships/slide" Target="slide23.xml"/><Relationship Id="rId5" Type="http://schemas.openxmlformats.org/officeDocument/2006/relationships/slide" Target="slide10.xml"/><Relationship Id="rId15" Type="http://schemas.openxmlformats.org/officeDocument/2006/relationships/slide" Target="slide32.xml"/><Relationship Id="rId10" Type="http://schemas.openxmlformats.org/officeDocument/2006/relationships/slide" Target="slide21.xml"/><Relationship Id="rId19" Type="http://schemas.openxmlformats.org/officeDocument/2006/relationships/slide" Target="slide41.xml"/><Relationship Id="rId4" Type="http://schemas.openxmlformats.org/officeDocument/2006/relationships/slide" Target="slide8.xml"/><Relationship Id="rId9" Type="http://schemas.openxmlformats.org/officeDocument/2006/relationships/slide" Target="slide19.xml"/><Relationship Id="rId14" Type="http://schemas.openxmlformats.org/officeDocument/2006/relationships/slide" Target="slide3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Заголовок 3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/>
              <a:t>Ярмарка знаний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val="455858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spcBef>
                <a:spcPts val="1000"/>
              </a:spcBef>
            </a:pPr>
            <a:r>
              <a:rPr lang="ru-RU" sz="6000" dirty="0"/>
              <a:t>Чем дышат растения?</a:t>
            </a:r>
            <a:endParaRPr lang="ru-RU" sz="6000" b="0" i="0" baseline="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40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Категория 1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0920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60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Кислород</a:t>
            </a:r>
            <a:endParaRPr lang="ru-RU" sz="60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40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Категория 1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891345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spcBef>
                <a:spcPts val="1000"/>
              </a:spcBef>
            </a:pPr>
            <a:r>
              <a:rPr lang="ru-RU" sz="6000" dirty="0"/>
              <a:t> Процесс образования на свету органических веществ из неорганических?</a:t>
            </a:r>
            <a:endParaRPr lang="ru-RU" sz="6000" b="0" i="0" baseline="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50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Категория 1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90803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>
          <a:xfrm>
            <a:off x="2102936" y="1630117"/>
            <a:ext cx="8885530" cy="2001892"/>
          </a:xfrm>
        </p:spPr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60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Фотосинтез</a:t>
            </a:r>
            <a:endParaRPr lang="ru-RU" sz="60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50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Категория 1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632026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defTabSz="914400">
              <a:spcBef>
                <a:spcPts val="1"/>
              </a:spcBef>
              <a:buNone/>
            </a:pPr>
            <a:r>
              <a:rPr lang="ru-RU" sz="5400" b="0" i="0" baseline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Животные</a:t>
            </a:r>
            <a:endParaRPr lang="ru-RU" sz="5400" b="0" i="0" baseline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782962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just">
              <a:spcBef>
                <a:spcPts val="1000"/>
              </a:spcBef>
            </a:pPr>
            <a:r>
              <a:rPr lang="ru-RU" sz="6000" dirty="0"/>
              <a:t>Какая птица считается символом мудрости и познания</a:t>
            </a:r>
            <a:endParaRPr lang="ru-RU" sz="6000" b="0" i="0" baseline="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10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Категория 2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35999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72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Сова</a:t>
            </a:r>
            <a:endParaRPr lang="ru-RU" sz="72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10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Категория 2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0337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ru-RU" sz="60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Как называю</a:t>
            </a:r>
            <a:r>
              <a:rPr lang="ru-RU" sz="60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 «дедушку» слона?</a:t>
            </a:r>
            <a:endParaRPr lang="ru-RU" sz="60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20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Категория 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7872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ru-RU" sz="66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Мамонт</a:t>
            </a:r>
            <a:endParaRPr lang="ru-RU" sz="66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20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Категория 2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57276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spcBef>
                <a:spcPts val="1000"/>
              </a:spcBef>
            </a:pPr>
            <a:r>
              <a:rPr lang="ru-RU" sz="4800" dirty="0"/>
              <a:t>Что будет с пчелой после того, как она ужалит человека? </a:t>
            </a:r>
            <a:endParaRPr lang="ru-RU" sz="4800" b="0" i="0" baseline="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30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Категория 2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252653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Текст 6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ru-RU" sz="24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Растения</a:t>
            </a:r>
            <a:endParaRPr lang="ru-RU" sz="24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28" name="Текст 12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ru-RU" sz="2400" b="0" i="0" baseline="0" dirty="0" smtClean="0">
                <a:solidFill>
                  <a:srgbClr val="FFFFFF"/>
                </a:solidFill>
                <a:latin typeface="Calibri"/>
                <a:ea typeface="+mn-ea"/>
                <a:cs typeface="+mn-cs"/>
                <a:hlinkClick r:id="rId2" action="ppaction://hlinksldjump"/>
              </a:rPr>
              <a:t>10</a:t>
            </a:r>
            <a:endParaRPr lang="ru-RU" sz="2400" b="0" i="0" baseline="0" dirty="0">
              <a:solidFill>
                <a:srgbClr val="FFFFFF"/>
              </a:solidFill>
              <a:latin typeface="Calibri"/>
              <a:ea typeface="+mn-ea"/>
              <a:cs typeface="+mn-cs"/>
              <a:hlinkClick r:id="rId2" action="ppaction://hlinksldjump"/>
            </a:endParaRPr>
          </a:p>
        </p:txBody>
      </p:sp>
      <p:sp>
        <p:nvSpPr>
          <p:cNvPr id="133" name="Текст 132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ru-RU" sz="2400" b="0" i="0" baseline="0" dirty="0" smtClean="0">
                <a:solidFill>
                  <a:srgbClr val="FFFFFF"/>
                </a:solidFill>
                <a:latin typeface="Calibri"/>
                <a:ea typeface="+mn-ea"/>
                <a:cs typeface="+mn-cs"/>
                <a:hlinkClick r:id="rId3" action="ppaction://hlinksldjump"/>
              </a:rPr>
              <a:t>20</a:t>
            </a:r>
            <a:endParaRPr lang="ru-RU" sz="2400" b="0" i="0" baseline="0" dirty="0">
              <a:solidFill>
                <a:srgbClr val="FFFFFF"/>
              </a:solidFill>
              <a:latin typeface="Calibri"/>
              <a:ea typeface="+mn-ea"/>
              <a:cs typeface="+mn-cs"/>
              <a:hlinkClick r:id="rId3" action="ppaction://hlinksldjump"/>
            </a:endParaRPr>
          </a:p>
        </p:txBody>
      </p:sp>
      <p:sp>
        <p:nvSpPr>
          <p:cNvPr id="138" name="Текст 13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ru-RU" sz="2400" b="0" i="0" baseline="0" dirty="0" smtClean="0">
                <a:solidFill>
                  <a:srgbClr val="FFFFFF"/>
                </a:solidFill>
                <a:latin typeface="Calibri"/>
                <a:ea typeface="+mn-ea"/>
                <a:cs typeface="+mn-cs"/>
                <a:hlinkClick r:id="rId4" action="ppaction://hlinksldjump"/>
              </a:rPr>
              <a:t>30</a:t>
            </a:r>
            <a:endParaRPr lang="ru-RU" sz="2400" b="0" i="0" baseline="0" dirty="0">
              <a:solidFill>
                <a:srgbClr val="FFFFFF"/>
              </a:solidFill>
              <a:latin typeface="Calibri"/>
              <a:ea typeface="+mn-ea"/>
              <a:cs typeface="+mn-cs"/>
              <a:hlinkClick r:id="rId4" action="ppaction://hlinksldjump"/>
            </a:endParaRPr>
          </a:p>
        </p:txBody>
      </p:sp>
      <p:sp>
        <p:nvSpPr>
          <p:cNvPr id="143" name="Текст 142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ru-RU" sz="2400" b="0" i="0" baseline="0" dirty="0" smtClean="0">
                <a:solidFill>
                  <a:srgbClr val="FFFFFF"/>
                </a:solidFill>
                <a:latin typeface="Calibri"/>
                <a:ea typeface="+mn-ea"/>
                <a:cs typeface="+mn-cs"/>
                <a:hlinkClick r:id="rId5" action="ppaction://hlinksldjump"/>
              </a:rPr>
              <a:t>40</a:t>
            </a:r>
            <a:endParaRPr lang="ru-RU" sz="2400" b="0" i="0" baseline="0" dirty="0">
              <a:solidFill>
                <a:srgbClr val="FFFFFF"/>
              </a:solidFill>
              <a:latin typeface="Calibri"/>
              <a:ea typeface="+mn-ea"/>
              <a:cs typeface="+mn-cs"/>
              <a:hlinkClick r:id="rId5" action="ppaction://hlinksldjump"/>
            </a:endParaRPr>
          </a:p>
        </p:txBody>
      </p:sp>
      <p:sp>
        <p:nvSpPr>
          <p:cNvPr id="148" name="Текст 147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ru-RU" sz="2400" b="0" i="0" baseline="0" dirty="0" smtClean="0">
                <a:solidFill>
                  <a:srgbClr val="FFFFFF"/>
                </a:solidFill>
                <a:latin typeface="Calibri"/>
                <a:ea typeface="+mn-ea"/>
                <a:cs typeface="+mn-cs"/>
                <a:hlinkClick r:id="rId6" action="ppaction://hlinksldjump"/>
              </a:rPr>
              <a:t>50</a:t>
            </a:r>
            <a:endParaRPr lang="ru-RU" sz="2400" b="0" i="0" baseline="0" dirty="0">
              <a:solidFill>
                <a:srgbClr val="FFFFFF"/>
              </a:solidFill>
              <a:latin typeface="Calibri"/>
              <a:ea typeface="+mn-ea"/>
              <a:cs typeface="+mn-cs"/>
              <a:hlinkClick r:id="rId6" action="ppaction://hlinksldjump"/>
            </a:endParaRPr>
          </a:p>
        </p:txBody>
      </p:sp>
      <p:sp>
        <p:nvSpPr>
          <p:cNvPr id="64" name="Текст 63"/>
          <p:cNvSpPr>
            <a:spLocks noGrp="1"/>
          </p:cNvSpPr>
          <p:nvPr>
            <p:ph type="body" sz="quarter" idx="14"/>
          </p:nvPr>
        </p:nvSpPr>
        <p:spPr>
          <a:xfrm>
            <a:off x="3286074" y="389596"/>
            <a:ext cx="2099258" cy="914400"/>
          </a:xfrm>
        </p:spPr>
        <p:txBody>
          <a:bodyPr/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ru-RU" sz="24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Животные</a:t>
            </a:r>
            <a:endParaRPr lang="ru-RU" sz="24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29" name="Текст 128"/>
          <p:cNvSpPr>
            <a:spLocks noGrp="1"/>
          </p:cNvSpPr>
          <p:nvPr>
            <p:ph type="body" sz="quarter" idx="19"/>
          </p:nvPr>
        </p:nvSpPr>
        <p:spPr>
          <a:xfrm>
            <a:off x="3286074" y="1451641"/>
            <a:ext cx="2099258" cy="914400"/>
          </a:xfrm>
        </p:spPr>
        <p:txBody>
          <a:bodyPr/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ru-RU" sz="2400" b="0" i="0" baseline="0" dirty="0" smtClean="0">
                <a:solidFill>
                  <a:srgbClr val="FFFFFF"/>
                </a:solidFill>
                <a:latin typeface="Calibri"/>
                <a:ea typeface="+mn-ea"/>
                <a:cs typeface="+mn-cs"/>
                <a:hlinkClick r:id="rId7" action="ppaction://hlinksldjump"/>
              </a:rPr>
              <a:t>10</a:t>
            </a:r>
            <a:endParaRPr lang="ru-RU" sz="2400" b="0" i="0" baseline="0" dirty="0">
              <a:solidFill>
                <a:srgbClr val="FFFFFF"/>
              </a:solidFill>
              <a:latin typeface="Calibri"/>
              <a:ea typeface="+mn-ea"/>
              <a:cs typeface="+mn-cs"/>
              <a:hlinkClick r:id="rId7" action="ppaction://hlinksldjump"/>
            </a:endParaRPr>
          </a:p>
        </p:txBody>
      </p:sp>
      <p:sp>
        <p:nvSpPr>
          <p:cNvPr id="134" name="Текст 133"/>
          <p:cNvSpPr>
            <a:spLocks noGrp="1"/>
          </p:cNvSpPr>
          <p:nvPr>
            <p:ph type="body" sz="quarter" idx="24"/>
          </p:nvPr>
        </p:nvSpPr>
        <p:spPr>
          <a:xfrm>
            <a:off x="3286074" y="2533920"/>
            <a:ext cx="2099258" cy="914400"/>
          </a:xfrm>
        </p:spPr>
        <p:txBody>
          <a:bodyPr/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ru-RU" sz="2400" b="0" i="0" baseline="0" dirty="0" smtClean="0">
                <a:solidFill>
                  <a:srgbClr val="FFFFFF"/>
                </a:solidFill>
                <a:latin typeface="Calibri"/>
                <a:ea typeface="+mn-ea"/>
                <a:cs typeface="+mn-cs"/>
                <a:hlinkClick r:id="rId8" action="ppaction://hlinksldjump"/>
              </a:rPr>
              <a:t>20</a:t>
            </a:r>
            <a:endParaRPr lang="ru-RU" sz="2400" b="0" i="0" baseline="0" dirty="0">
              <a:solidFill>
                <a:srgbClr val="FFFFFF"/>
              </a:solidFill>
              <a:latin typeface="Calibri"/>
              <a:ea typeface="+mn-ea"/>
              <a:cs typeface="+mn-cs"/>
              <a:hlinkClick r:id="rId8" action="ppaction://hlinksldjump"/>
            </a:endParaRPr>
          </a:p>
        </p:txBody>
      </p:sp>
      <p:sp>
        <p:nvSpPr>
          <p:cNvPr id="139" name="Текст 138"/>
          <p:cNvSpPr>
            <a:spLocks noGrp="1"/>
          </p:cNvSpPr>
          <p:nvPr>
            <p:ph type="body" sz="quarter" idx="29"/>
          </p:nvPr>
        </p:nvSpPr>
        <p:spPr>
          <a:xfrm>
            <a:off x="3252588" y="3532029"/>
            <a:ext cx="2099258" cy="914400"/>
          </a:xfrm>
        </p:spPr>
        <p:txBody>
          <a:bodyPr/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ru-RU" sz="2400" b="0" i="0" baseline="0" dirty="0" smtClean="0">
                <a:solidFill>
                  <a:srgbClr val="FFFFFF"/>
                </a:solidFill>
                <a:latin typeface="Calibri"/>
                <a:ea typeface="+mn-ea"/>
                <a:cs typeface="+mn-cs"/>
                <a:hlinkClick r:id="rId9" action="ppaction://hlinksldjump"/>
              </a:rPr>
              <a:t>30</a:t>
            </a:r>
            <a:endParaRPr lang="ru-RU" sz="2400" b="0" i="0" baseline="0" dirty="0">
              <a:solidFill>
                <a:srgbClr val="FFFFFF"/>
              </a:solidFill>
              <a:latin typeface="Calibri"/>
              <a:ea typeface="+mn-ea"/>
              <a:cs typeface="+mn-cs"/>
              <a:hlinkClick r:id="rId9" action="ppaction://hlinksldjump"/>
            </a:endParaRPr>
          </a:p>
        </p:txBody>
      </p:sp>
      <p:sp>
        <p:nvSpPr>
          <p:cNvPr id="144" name="Текст 143"/>
          <p:cNvSpPr>
            <a:spLocks noGrp="1"/>
          </p:cNvSpPr>
          <p:nvPr>
            <p:ph type="body" sz="quarter" idx="34"/>
          </p:nvPr>
        </p:nvSpPr>
        <p:spPr>
          <a:xfrm>
            <a:off x="3247314" y="4522013"/>
            <a:ext cx="2099258" cy="914400"/>
          </a:xfrm>
        </p:spPr>
        <p:txBody>
          <a:bodyPr/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ru-RU" sz="2400" b="0" i="0" baseline="0" dirty="0" smtClean="0">
                <a:solidFill>
                  <a:srgbClr val="FFFFFF"/>
                </a:solidFill>
                <a:latin typeface="Calibri"/>
                <a:ea typeface="+mn-ea"/>
                <a:cs typeface="+mn-cs"/>
                <a:hlinkClick r:id="rId10" action="ppaction://hlinksldjump"/>
              </a:rPr>
              <a:t>40</a:t>
            </a:r>
            <a:endParaRPr lang="ru-RU" sz="2400" b="0" i="0" baseline="0" dirty="0">
              <a:solidFill>
                <a:srgbClr val="FFFFFF"/>
              </a:solidFill>
              <a:latin typeface="Calibri"/>
              <a:ea typeface="+mn-ea"/>
              <a:cs typeface="+mn-cs"/>
              <a:hlinkClick r:id="rId10" action="ppaction://hlinksldjump"/>
            </a:endParaRPr>
          </a:p>
        </p:txBody>
      </p:sp>
      <p:sp>
        <p:nvSpPr>
          <p:cNvPr id="149" name="Текст 148"/>
          <p:cNvSpPr>
            <a:spLocks noGrp="1"/>
          </p:cNvSpPr>
          <p:nvPr>
            <p:ph type="body" sz="quarter" idx="39"/>
          </p:nvPr>
        </p:nvSpPr>
        <p:spPr>
          <a:xfrm>
            <a:off x="3247314" y="5586207"/>
            <a:ext cx="2099258" cy="914400"/>
          </a:xfrm>
        </p:spPr>
        <p:txBody>
          <a:bodyPr/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ru-RU" sz="2400" b="0" i="0" baseline="0" dirty="0" smtClean="0">
                <a:solidFill>
                  <a:srgbClr val="FFFFFF"/>
                </a:solidFill>
                <a:latin typeface="Calibri"/>
                <a:ea typeface="+mn-ea"/>
                <a:cs typeface="+mn-cs"/>
                <a:hlinkClick r:id="rId11" action="ppaction://hlinksldjump"/>
              </a:rPr>
              <a:t>50</a:t>
            </a:r>
            <a:endParaRPr lang="ru-RU" sz="2400" b="0" i="0" baseline="0" dirty="0">
              <a:solidFill>
                <a:srgbClr val="FFFFFF"/>
              </a:solidFill>
              <a:latin typeface="Calibri"/>
              <a:ea typeface="+mn-ea"/>
              <a:cs typeface="+mn-cs"/>
              <a:hlinkClick r:id="rId11" action="ppaction://hlinksldjump"/>
            </a:endParaRPr>
          </a:p>
        </p:txBody>
      </p:sp>
      <p:sp>
        <p:nvSpPr>
          <p:cNvPr id="65" name="Текст 64"/>
          <p:cNvSpPr>
            <a:spLocks noGrp="1"/>
          </p:cNvSpPr>
          <p:nvPr>
            <p:ph type="body" sz="quarter" idx="15"/>
          </p:nvPr>
        </p:nvSpPr>
        <p:spPr>
          <a:xfrm>
            <a:off x="6239445" y="357393"/>
            <a:ext cx="2099258" cy="914400"/>
          </a:xfrm>
        </p:spPr>
        <p:txBody>
          <a:bodyPr/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ru-RU" dirty="0" smtClean="0">
                <a:latin typeface="Calibri"/>
              </a:rPr>
              <a:t>Человек</a:t>
            </a:r>
            <a:endParaRPr lang="ru-RU" sz="24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30" name="Текст 129"/>
          <p:cNvSpPr>
            <a:spLocks noGrp="1"/>
          </p:cNvSpPr>
          <p:nvPr>
            <p:ph type="body" sz="quarter" idx="20"/>
          </p:nvPr>
        </p:nvSpPr>
        <p:spPr>
          <a:xfrm>
            <a:off x="6239445" y="1497171"/>
            <a:ext cx="2099258" cy="914400"/>
          </a:xfrm>
        </p:spPr>
        <p:txBody>
          <a:bodyPr/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ru-RU" sz="2400" b="0" i="0" baseline="0" dirty="0" smtClean="0">
                <a:solidFill>
                  <a:srgbClr val="FFFFFF"/>
                </a:solidFill>
                <a:latin typeface="Calibri"/>
                <a:ea typeface="+mn-ea"/>
                <a:cs typeface="+mn-cs"/>
                <a:hlinkClick r:id="rId12" action="ppaction://hlinksldjump"/>
              </a:rPr>
              <a:t>10</a:t>
            </a:r>
            <a:endParaRPr lang="ru-RU" sz="2400" b="0" i="0" baseline="0" dirty="0">
              <a:solidFill>
                <a:srgbClr val="FFFFFF"/>
              </a:solidFill>
              <a:latin typeface="Calibri"/>
              <a:ea typeface="+mn-ea"/>
              <a:cs typeface="+mn-cs"/>
              <a:hlinkClick r:id="rId12" action="ppaction://hlinksldjump"/>
            </a:endParaRPr>
          </a:p>
        </p:txBody>
      </p:sp>
      <p:sp>
        <p:nvSpPr>
          <p:cNvPr id="135" name="Текст 134"/>
          <p:cNvSpPr>
            <a:spLocks noGrp="1"/>
          </p:cNvSpPr>
          <p:nvPr>
            <p:ph type="body" sz="quarter" idx="25"/>
          </p:nvPr>
        </p:nvSpPr>
        <p:spPr>
          <a:xfrm>
            <a:off x="6239445" y="2533920"/>
            <a:ext cx="2099258" cy="914400"/>
          </a:xfrm>
        </p:spPr>
        <p:txBody>
          <a:bodyPr/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ru-RU" sz="2400" b="0" i="0" baseline="0" dirty="0" smtClean="0">
                <a:solidFill>
                  <a:srgbClr val="FFFFFF"/>
                </a:solidFill>
                <a:latin typeface="Calibri"/>
                <a:ea typeface="+mn-ea"/>
                <a:cs typeface="+mn-cs"/>
                <a:hlinkClick r:id="rId13" action="ppaction://hlinksldjump"/>
              </a:rPr>
              <a:t>20</a:t>
            </a:r>
            <a:endParaRPr lang="ru-RU" sz="2400" b="0" i="0" baseline="0" dirty="0">
              <a:solidFill>
                <a:srgbClr val="FFFFFF"/>
              </a:solidFill>
              <a:latin typeface="Calibri"/>
              <a:ea typeface="+mn-ea"/>
              <a:cs typeface="+mn-cs"/>
              <a:hlinkClick r:id="rId13" action="ppaction://hlinksldjump"/>
            </a:endParaRPr>
          </a:p>
        </p:txBody>
      </p:sp>
      <p:sp>
        <p:nvSpPr>
          <p:cNvPr id="140" name="Текст 139"/>
          <p:cNvSpPr>
            <a:spLocks noGrp="1"/>
          </p:cNvSpPr>
          <p:nvPr>
            <p:ph type="body" sz="quarter" idx="30"/>
          </p:nvPr>
        </p:nvSpPr>
        <p:spPr>
          <a:xfrm>
            <a:off x="6239445" y="3532029"/>
            <a:ext cx="2099258" cy="914400"/>
          </a:xfrm>
        </p:spPr>
        <p:txBody>
          <a:bodyPr/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ru-RU" sz="2400" b="0" i="0" baseline="0" dirty="0" smtClean="0">
                <a:solidFill>
                  <a:srgbClr val="FFFFFF"/>
                </a:solidFill>
                <a:latin typeface="Calibri"/>
                <a:ea typeface="+mn-ea"/>
                <a:cs typeface="+mn-cs"/>
                <a:hlinkClick r:id="rId14" action="ppaction://hlinksldjump"/>
              </a:rPr>
              <a:t>30</a:t>
            </a:r>
            <a:endParaRPr lang="ru-RU" sz="2400" b="0" i="0" baseline="0" dirty="0">
              <a:solidFill>
                <a:srgbClr val="FFFFFF"/>
              </a:solidFill>
              <a:latin typeface="Calibri"/>
              <a:ea typeface="+mn-ea"/>
              <a:cs typeface="+mn-cs"/>
              <a:hlinkClick r:id="rId14" action="ppaction://hlinksldjump"/>
            </a:endParaRPr>
          </a:p>
        </p:txBody>
      </p:sp>
      <p:sp>
        <p:nvSpPr>
          <p:cNvPr id="145" name="Текст 144"/>
          <p:cNvSpPr>
            <a:spLocks noGrp="1"/>
          </p:cNvSpPr>
          <p:nvPr>
            <p:ph type="body" sz="quarter" idx="35"/>
          </p:nvPr>
        </p:nvSpPr>
        <p:spPr>
          <a:xfrm>
            <a:off x="6239445" y="4530138"/>
            <a:ext cx="2099258" cy="914400"/>
          </a:xfrm>
        </p:spPr>
        <p:txBody>
          <a:bodyPr/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ru-RU" sz="2400" b="0" i="0" baseline="0" dirty="0" smtClean="0">
                <a:solidFill>
                  <a:srgbClr val="FFFFFF"/>
                </a:solidFill>
                <a:latin typeface="Calibri"/>
                <a:ea typeface="+mn-ea"/>
                <a:cs typeface="+mn-cs"/>
                <a:hlinkClick r:id="rId15" action="ppaction://hlinksldjump"/>
              </a:rPr>
              <a:t>40</a:t>
            </a:r>
            <a:endParaRPr lang="ru-RU" sz="2400" b="0" i="0" baseline="0" dirty="0">
              <a:solidFill>
                <a:srgbClr val="FFFFFF"/>
              </a:solidFill>
              <a:latin typeface="Calibri"/>
              <a:ea typeface="+mn-ea"/>
              <a:cs typeface="+mn-cs"/>
              <a:hlinkClick r:id="rId15" action="ppaction://hlinksldjump"/>
            </a:endParaRPr>
          </a:p>
        </p:txBody>
      </p:sp>
      <p:sp>
        <p:nvSpPr>
          <p:cNvPr id="150" name="Текст 149"/>
          <p:cNvSpPr>
            <a:spLocks noGrp="1"/>
          </p:cNvSpPr>
          <p:nvPr>
            <p:ph type="body" sz="quarter" idx="40"/>
          </p:nvPr>
        </p:nvSpPr>
        <p:spPr>
          <a:xfrm>
            <a:off x="6244751" y="5586207"/>
            <a:ext cx="2099258" cy="914400"/>
          </a:xfrm>
        </p:spPr>
        <p:txBody>
          <a:bodyPr/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ru-RU" sz="2400" b="0" i="0" baseline="0" dirty="0" smtClean="0">
                <a:solidFill>
                  <a:srgbClr val="FFFFFF"/>
                </a:solidFill>
                <a:latin typeface="Calibri"/>
                <a:ea typeface="+mn-ea"/>
                <a:cs typeface="+mn-cs"/>
                <a:hlinkClick r:id="rId16" action="ppaction://hlinksldjump"/>
              </a:rPr>
              <a:t>50</a:t>
            </a:r>
            <a:endParaRPr lang="ru-RU" sz="2400" b="0" i="0" baseline="0" dirty="0">
              <a:solidFill>
                <a:srgbClr val="FFFFFF"/>
              </a:solidFill>
              <a:latin typeface="Calibri"/>
              <a:ea typeface="+mn-ea"/>
              <a:cs typeface="+mn-cs"/>
              <a:hlinkClick r:id="rId16" action="ppaction://hlinksldjump"/>
            </a:endParaRPr>
          </a:p>
        </p:txBody>
      </p:sp>
      <p:sp>
        <p:nvSpPr>
          <p:cNvPr id="66" name="Текст 65"/>
          <p:cNvSpPr>
            <a:spLocks noGrp="1"/>
          </p:cNvSpPr>
          <p:nvPr>
            <p:ph type="body" sz="quarter" idx="16"/>
          </p:nvPr>
        </p:nvSpPr>
        <p:spPr>
          <a:xfrm>
            <a:off x="9789354" y="357393"/>
            <a:ext cx="2099258" cy="914400"/>
          </a:xfrm>
        </p:spPr>
        <p:txBody>
          <a:bodyPr/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ru-RU" sz="24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Экология</a:t>
            </a:r>
            <a:endParaRPr lang="ru-RU" sz="24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31" name="Текст 130"/>
          <p:cNvSpPr>
            <a:spLocks noGrp="1"/>
          </p:cNvSpPr>
          <p:nvPr>
            <p:ph type="body" sz="quarter" idx="21"/>
          </p:nvPr>
        </p:nvSpPr>
        <p:spPr>
          <a:xfrm>
            <a:off x="9789354" y="1471414"/>
            <a:ext cx="2099258" cy="914400"/>
          </a:xfrm>
        </p:spPr>
        <p:txBody>
          <a:bodyPr/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ru-RU" sz="2400" b="0" i="0" baseline="0" dirty="0" smtClean="0">
                <a:solidFill>
                  <a:srgbClr val="FFFFFF"/>
                </a:solidFill>
                <a:latin typeface="Calibri"/>
                <a:ea typeface="+mn-ea"/>
                <a:cs typeface="+mn-cs"/>
                <a:hlinkClick r:id="rId17" action="ppaction://hlinksldjump"/>
              </a:rPr>
              <a:t>10</a:t>
            </a:r>
            <a:endParaRPr lang="ru-RU" sz="2400" b="0" i="0" baseline="0" dirty="0">
              <a:solidFill>
                <a:srgbClr val="FFFFFF"/>
              </a:solidFill>
              <a:latin typeface="Calibri"/>
              <a:ea typeface="+mn-ea"/>
              <a:cs typeface="+mn-cs"/>
              <a:hlinkClick r:id="rId17" action="ppaction://hlinksldjump"/>
            </a:endParaRPr>
          </a:p>
        </p:txBody>
      </p:sp>
      <p:sp>
        <p:nvSpPr>
          <p:cNvPr id="136" name="Текст 135"/>
          <p:cNvSpPr>
            <a:spLocks noGrp="1"/>
          </p:cNvSpPr>
          <p:nvPr>
            <p:ph type="body" sz="quarter" idx="26"/>
          </p:nvPr>
        </p:nvSpPr>
        <p:spPr>
          <a:xfrm>
            <a:off x="9773348" y="2547160"/>
            <a:ext cx="2099258" cy="914400"/>
          </a:xfrm>
        </p:spPr>
        <p:txBody>
          <a:bodyPr/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ru-RU" sz="2400" b="0" i="0" baseline="0" dirty="0" smtClean="0">
                <a:solidFill>
                  <a:srgbClr val="FFFFFF"/>
                </a:solidFill>
                <a:latin typeface="Calibri"/>
                <a:ea typeface="+mn-ea"/>
                <a:cs typeface="+mn-cs"/>
                <a:hlinkClick r:id="rId18" action="ppaction://hlinksldjump"/>
              </a:rPr>
              <a:t>20</a:t>
            </a:r>
            <a:endParaRPr lang="ru-RU" sz="2400" b="0" i="0" baseline="0" dirty="0">
              <a:solidFill>
                <a:srgbClr val="FFFFFF"/>
              </a:solidFill>
              <a:latin typeface="Calibri"/>
              <a:ea typeface="+mn-ea"/>
              <a:cs typeface="+mn-cs"/>
              <a:hlinkClick r:id="rId18" action="ppaction://hlinksldjump"/>
            </a:endParaRPr>
          </a:p>
        </p:txBody>
      </p:sp>
      <p:sp>
        <p:nvSpPr>
          <p:cNvPr id="141" name="Текст 140"/>
          <p:cNvSpPr>
            <a:spLocks noGrp="1"/>
          </p:cNvSpPr>
          <p:nvPr>
            <p:ph type="body" sz="quarter" idx="31"/>
          </p:nvPr>
        </p:nvSpPr>
        <p:spPr>
          <a:xfrm>
            <a:off x="9789354" y="3607613"/>
            <a:ext cx="2099258" cy="914400"/>
          </a:xfrm>
        </p:spPr>
        <p:txBody>
          <a:bodyPr/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ru-RU" sz="2400" b="0" i="0" baseline="0" dirty="0" smtClean="0">
                <a:solidFill>
                  <a:srgbClr val="FFFFFF"/>
                </a:solidFill>
                <a:latin typeface="Calibri"/>
                <a:ea typeface="+mn-ea"/>
                <a:cs typeface="+mn-cs"/>
                <a:hlinkClick r:id="rId19" action="ppaction://hlinksldjump"/>
              </a:rPr>
              <a:t>30</a:t>
            </a:r>
            <a:endParaRPr lang="ru-RU" sz="2400" b="0" i="0" baseline="0" dirty="0">
              <a:solidFill>
                <a:srgbClr val="FFFFFF"/>
              </a:solidFill>
              <a:latin typeface="Calibri"/>
              <a:ea typeface="+mn-ea"/>
              <a:cs typeface="+mn-cs"/>
              <a:hlinkClick r:id="rId19" action="ppaction://hlinksldjump"/>
            </a:endParaRPr>
          </a:p>
        </p:txBody>
      </p:sp>
      <p:sp>
        <p:nvSpPr>
          <p:cNvPr id="146" name="Текст 145"/>
          <p:cNvSpPr>
            <a:spLocks noGrp="1"/>
          </p:cNvSpPr>
          <p:nvPr>
            <p:ph type="body" sz="quarter" idx="36"/>
          </p:nvPr>
        </p:nvSpPr>
        <p:spPr>
          <a:xfrm>
            <a:off x="9789354" y="4604556"/>
            <a:ext cx="2099258" cy="914400"/>
          </a:xfrm>
        </p:spPr>
        <p:txBody>
          <a:bodyPr/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ru-RU" sz="2400" b="0" i="0" baseline="0" dirty="0" smtClean="0">
                <a:solidFill>
                  <a:srgbClr val="FFFFFF"/>
                </a:solidFill>
                <a:latin typeface="Calibri"/>
                <a:ea typeface="+mn-ea"/>
                <a:cs typeface="+mn-cs"/>
                <a:hlinkClick r:id="rId20" action="ppaction://hlinksldjump"/>
              </a:rPr>
              <a:t>40</a:t>
            </a:r>
            <a:endParaRPr lang="ru-RU" sz="2400" b="0" i="0" baseline="0" dirty="0">
              <a:solidFill>
                <a:srgbClr val="FFFFFF"/>
              </a:solidFill>
              <a:latin typeface="Calibri"/>
              <a:ea typeface="+mn-ea"/>
              <a:cs typeface="+mn-cs"/>
              <a:hlinkClick r:id="rId20" action="ppaction://hlinksldjump"/>
            </a:endParaRPr>
          </a:p>
        </p:txBody>
      </p:sp>
      <p:sp>
        <p:nvSpPr>
          <p:cNvPr id="151" name="Текст 150"/>
          <p:cNvSpPr>
            <a:spLocks noGrp="1"/>
          </p:cNvSpPr>
          <p:nvPr>
            <p:ph type="body" sz="quarter" idx="41"/>
          </p:nvPr>
        </p:nvSpPr>
        <p:spPr>
          <a:xfrm>
            <a:off x="9773348" y="5586207"/>
            <a:ext cx="2099258" cy="914400"/>
          </a:xfrm>
        </p:spPr>
        <p:txBody>
          <a:bodyPr/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ru-RU" sz="2400" b="0" i="0" baseline="0" dirty="0" smtClean="0">
                <a:solidFill>
                  <a:srgbClr val="FFFFFF"/>
                </a:solidFill>
                <a:latin typeface="Calibri"/>
                <a:ea typeface="+mn-ea"/>
                <a:cs typeface="+mn-cs"/>
                <a:hlinkClick r:id="rId21" action="ppaction://hlinksldjump"/>
              </a:rPr>
              <a:t>50</a:t>
            </a:r>
            <a:endParaRPr lang="ru-RU" sz="2400" b="0" i="0" baseline="0" dirty="0">
              <a:solidFill>
                <a:srgbClr val="FFFFFF"/>
              </a:solidFill>
              <a:latin typeface="Calibri"/>
              <a:ea typeface="+mn-ea"/>
              <a:cs typeface="+mn-cs"/>
              <a:hlinkClick r:id="rId21" action="ppaction://hlinksldjump"/>
            </a:endParaRPr>
          </a:p>
        </p:txBody>
      </p:sp>
    </p:spTree>
    <p:extLst>
      <p:ext uri="{BB962C8B-B14F-4D97-AF65-F5344CB8AC3E}">
        <p14:creationId xmlns:p14="http://schemas.microsoft.com/office/powerpoint/2010/main" val="4182464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54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Погибнет </a:t>
            </a:r>
            <a:endParaRPr lang="ru-RU" sz="54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30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Категория 2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031145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spcBef>
                <a:spcPts val="1000"/>
              </a:spcBef>
            </a:pPr>
            <a:r>
              <a:rPr lang="ru-RU" sz="5400" dirty="0"/>
              <a:t>Какой птице дали снежное имя?</a:t>
            </a:r>
            <a:r>
              <a:rPr lang="ru-RU" sz="5400" b="1" dirty="0"/>
              <a:t> </a:t>
            </a:r>
            <a:endParaRPr lang="ru-RU" sz="5400" b="0" i="0" baseline="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40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Категория 2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701383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60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Снегирь</a:t>
            </a:r>
            <a:endParaRPr lang="ru-RU" sz="60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40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Категория 2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661282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spcBef>
                <a:spcPts val="1000"/>
              </a:spcBef>
            </a:pPr>
            <a:r>
              <a:rPr lang="ru-RU" sz="4800" dirty="0"/>
              <a:t>Кто из животных может поднять груз массой в три раза большей массы своего тела? </a:t>
            </a:r>
            <a:endParaRPr lang="ru-RU" sz="4800" b="0" i="0" baseline="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50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Категория 2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970436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60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Муравей</a:t>
            </a:r>
            <a:endParaRPr lang="ru-RU" sz="60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50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Категория 2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160003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5400" b="0" i="0" baseline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Человек</a:t>
            </a:r>
            <a:endParaRPr lang="ru-RU" sz="5400" b="0" i="0" baseline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134803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spcBef>
                <a:spcPts val="1000"/>
              </a:spcBef>
            </a:pPr>
            <a:r>
              <a:rPr lang="ru-RU" sz="6000" dirty="0"/>
              <a:t>Какая вредная привычка особо опасна для </a:t>
            </a:r>
            <a:r>
              <a:rPr lang="ru-RU" sz="6000" dirty="0" smtClean="0"/>
              <a:t>лёгких?</a:t>
            </a:r>
            <a:endParaRPr lang="ru-RU" sz="6000" b="0" i="0" baseline="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10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Категория 3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648209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60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Курение</a:t>
            </a:r>
            <a:endParaRPr lang="ru-RU" sz="60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10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Категория 3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923697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just" defTabSz="914400">
              <a:spcBef>
                <a:spcPts val="1000"/>
              </a:spcBef>
              <a:buNone/>
            </a:pPr>
            <a:r>
              <a:rPr lang="ru-RU" sz="60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Какой гормон человека ускоряет скорость его реакций?</a:t>
            </a:r>
            <a:endParaRPr lang="ru-RU" sz="60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20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Категория 3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512111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60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Адреналин</a:t>
            </a:r>
            <a:endParaRPr lang="ru-RU" sz="60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20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Категория 3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40239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5400" b="0" i="0" baseline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Растения</a:t>
            </a:r>
            <a:endParaRPr lang="ru-RU" sz="5400" b="0" i="0" baseline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86030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60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Как называют человека</a:t>
            </a:r>
            <a:r>
              <a:rPr lang="ru-RU" sz="60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 жертвующего кровь другим?</a:t>
            </a:r>
            <a:endParaRPr lang="ru-RU" sz="60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30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Категория 3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417848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60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Донор </a:t>
            </a:r>
            <a:endParaRPr lang="ru-RU" sz="60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30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Категория 3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266018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6000" dirty="0" smtClean="0">
                <a:latin typeface="Calibri"/>
              </a:rPr>
              <a:t>Сколько пар рёбер у человека?</a:t>
            </a:r>
            <a:endParaRPr lang="ru-RU" sz="6000" b="0" i="0" baseline="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40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Категория 3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772405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60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12</a:t>
            </a:r>
            <a:endParaRPr lang="ru-RU" sz="60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40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Категория 3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226558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spcBef>
                <a:spcPts val="1000"/>
              </a:spcBef>
            </a:pPr>
            <a:r>
              <a:rPr lang="ru-RU" sz="6000" dirty="0"/>
              <a:t>Как называется восприятие </a:t>
            </a:r>
            <a:r>
              <a:rPr lang="ru-RU" sz="6000" dirty="0" smtClean="0"/>
              <a:t>запахов?</a:t>
            </a:r>
            <a:endParaRPr lang="ru-RU" sz="6000" b="0" i="0" baseline="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50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Категория 3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37208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60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Обоняние</a:t>
            </a:r>
            <a:endParaRPr lang="ru-RU" sz="60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50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Категория 3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123462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5400" b="0" i="0" baseline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Экология</a:t>
            </a:r>
            <a:endParaRPr lang="ru-RU" sz="5400" b="0" i="0" baseline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73987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>
          <a:xfrm>
            <a:off x="1963599" y="1873957"/>
            <a:ext cx="8885530" cy="2001892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ru-RU" sz="6000" dirty="0"/>
              <a:t>Кто трижды родится, прежде чем стать взрослым?</a:t>
            </a:r>
            <a:endParaRPr lang="ru-RU" sz="6000" b="0" i="0" baseline="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10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Категория 4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466918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60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Бабочка</a:t>
            </a:r>
            <a:endParaRPr lang="ru-RU" sz="60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10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Категория 4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540650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spcBef>
                <a:spcPts val="1000"/>
              </a:spcBef>
            </a:pPr>
            <a:r>
              <a:rPr lang="ru-RU" sz="6000" dirty="0"/>
              <a:t>Что подразумевается под термином «тихая охота»? </a:t>
            </a:r>
            <a:endParaRPr lang="ru-RU" sz="6000" b="0" i="0" baseline="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20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Категория 4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77313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just">
              <a:spcBef>
                <a:spcPts val="1000"/>
              </a:spcBef>
            </a:pPr>
            <a:r>
              <a:rPr lang="ru-RU" sz="4800" dirty="0"/>
              <a:t>Самая высокая трава называется… </a:t>
            </a:r>
            <a:endParaRPr lang="ru-RU" sz="4800" b="0" i="0" baseline="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10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Категория 1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55163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60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Сбор грибов</a:t>
            </a:r>
            <a:endParaRPr lang="ru-RU" sz="60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20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Категория 4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283693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spcBef>
                <a:spcPts val="1000"/>
              </a:spcBef>
            </a:pPr>
            <a:r>
              <a:rPr lang="ru-RU" sz="6000" dirty="0"/>
              <a:t>Назовите сухопутного долгожителя</a:t>
            </a:r>
            <a:endParaRPr lang="ru-RU" sz="6000" b="0" i="0" baseline="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30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Категория 4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246233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60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Черепаха (около 120 лет)</a:t>
            </a:r>
            <a:endParaRPr lang="ru-RU" sz="60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30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Категория 4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7660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spcBef>
                <a:spcPts val="1000"/>
              </a:spcBef>
            </a:pPr>
            <a:r>
              <a:rPr lang="ru-RU" sz="6000" dirty="0"/>
              <a:t>Какие растения являются хищниками?</a:t>
            </a:r>
            <a:endParaRPr lang="ru-RU" sz="6000" b="0" i="0" baseline="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40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Категория 4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162407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60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Росянка, венерина мухоловка</a:t>
            </a:r>
            <a:endParaRPr lang="ru-RU" sz="60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40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Категория 4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244610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u-RU" sz="6000" dirty="0"/>
              <a:t>Элементом какой среды является воздух?</a:t>
            </a: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50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Категория 4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806562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60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Воздушной </a:t>
            </a:r>
            <a:endParaRPr lang="ru-RU" sz="60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50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Категория 4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6692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60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Бамбук</a:t>
            </a:r>
            <a:endParaRPr lang="ru-RU" sz="60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10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Категория 1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329171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spcBef>
                <a:spcPts val="1000"/>
              </a:spcBef>
            </a:pPr>
            <a:r>
              <a:rPr lang="ru-RU" sz="4800" dirty="0"/>
              <a:t>Как называется водоросль, которая содержит много йода? </a:t>
            </a:r>
            <a:endParaRPr lang="ru-RU" sz="4800" b="0" i="0" baseline="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20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Категория 1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75839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Ламинария (морская капуста)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20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Категория 1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906751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just">
              <a:spcBef>
                <a:spcPts val="1000"/>
              </a:spcBef>
            </a:pPr>
            <a:r>
              <a:rPr lang="ru-RU" sz="4800" dirty="0"/>
              <a:t>В каких </a:t>
            </a:r>
            <a:r>
              <a:rPr lang="ru-RU" sz="4800" dirty="0" smtClean="0"/>
              <a:t>органоидах </a:t>
            </a:r>
            <a:r>
              <a:rPr lang="ru-RU" sz="4800" dirty="0"/>
              <a:t>растения происходит процесс фотосинтеза?</a:t>
            </a:r>
            <a:endParaRPr lang="ru-RU" sz="4800" b="0" i="0" baseline="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30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Категория 1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210928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60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Хлоропласт</a:t>
            </a:r>
            <a:endParaRPr lang="ru-RU" sz="60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30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Категория 1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700617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расочная настольная игра: 16 x 9">
  <a:themeElements>
    <a:clrScheme name="Настольная игра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>
            <a:lumMod val="60000"/>
            <a:lumOff val="40000"/>
          </a:schemeClr>
        </a:solidFill>
        <a:ln>
          <a:solidFill>
            <a:schemeClr val="bg2">
              <a:lumMod val="60000"/>
              <a:lumOff val="40000"/>
            </a:schemeClr>
          </a:solidFill>
        </a:ln>
      </a:spPr>
      <a:bodyPr rtlCol="0" anchor="ctr"/>
      <a:lstStyle>
        <a:defPPr algn="ctr">
          <a:lnSpc>
            <a:spcPct val="90000"/>
          </a:lnSpc>
          <a:defRPr sz="2400" dirty="0" smtClean="0">
            <a:solidFill>
              <a:schemeClr val="bg2">
                <a:lumMod val="50000"/>
              </a:schemeClr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2">
              <a:lumMod val="60000"/>
              <a:lumOff val="40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GameBoardColorful_16x9_TP104001205" id="{79A745F3-8376-4B39-A51C-4A55655D8418}" vid="{22E22CF6-1755-4575-A0C8-658FB9E2381E}"/>
    </a:ext>
  </a:extLst>
</a:theme>
</file>

<file path=ppt/theme/theme2.xml><?xml version="1.0" encoding="utf-8"?>
<a:theme xmlns:a="http://schemas.openxmlformats.org/drawingml/2006/main" name="Office Theme">
  <a:themeElements>
    <a:clrScheme name="Настольная игра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Настольная игра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53AB556-06BF-4F6C-964D-E4806431F63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Игра-викторина (широкоэкранная, с разноцветными категориями)</Template>
  <TotalTime>0</TotalTime>
  <Words>321</Words>
  <Application>Microsoft Office PowerPoint</Application>
  <PresentationFormat>Широкоэкранный</PresentationFormat>
  <Paragraphs>149</Paragraphs>
  <Slides>46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46</vt:i4>
      </vt:variant>
    </vt:vector>
  </HeadingPairs>
  <TitlesOfParts>
    <vt:vector size="51" baseType="lpstr">
      <vt:lpstr>Arial</vt:lpstr>
      <vt:lpstr>Calibri</vt:lpstr>
      <vt:lpstr>Calibri Light</vt:lpstr>
      <vt:lpstr>Corbel</vt:lpstr>
      <vt:lpstr>Красочная настольная игра: 16 x 9</vt:lpstr>
      <vt:lpstr>Ярмарка знаний</vt:lpstr>
      <vt:lpstr>Презентация PowerPoint</vt:lpstr>
      <vt:lpstr>Растения</vt:lpstr>
      <vt:lpstr>Категория 1</vt:lpstr>
      <vt:lpstr>Категория 1</vt:lpstr>
      <vt:lpstr>Категория 1</vt:lpstr>
      <vt:lpstr>Категория 1</vt:lpstr>
      <vt:lpstr>Категория 1</vt:lpstr>
      <vt:lpstr>Категория 1</vt:lpstr>
      <vt:lpstr>Категория 1</vt:lpstr>
      <vt:lpstr>Категория 1</vt:lpstr>
      <vt:lpstr>Категория 1</vt:lpstr>
      <vt:lpstr>Категория 1</vt:lpstr>
      <vt:lpstr>Животные</vt:lpstr>
      <vt:lpstr>Категория 2</vt:lpstr>
      <vt:lpstr>Категория 2</vt:lpstr>
      <vt:lpstr>Категория 2</vt:lpstr>
      <vt:lpstr>Категория 2</vt:lpstr>
      <vt:lpstr>Категория 2</vt:lpstr>
      <vt:lpstr>Категория 2</vt:lpstr>
      <vt:lpstr>Категория 2</vt:lpstr>
      <vt:lpstr>Категория 2</vt:lpstr>
      <vt:lpstr>Категория 2</vt:lpstr>
      <vt:lpstr>Категория 2</vt:lpstr>
      <vt:lpstr>Человек</vt:lpstr>
      <vt:lpstr>Категория 3</vt:lpstr>
      <vt:lpstr>Категория 3</vt:lpstr>
      <vt:lpstr>Категория 3</vt:lpstr>
      <vt:lpstr>Категория 3</vt:lpstr>
      <vt:lpstr>Категория 3</vt:lpstr>
      <vt:lpstr>Категория 3</vt:lpstr>
      <vt:lpstr>Категория 3</vt:lpstr>
      <vt:lpstr>Категория 3</vt:lpstr>
      <vt:lpstr>Категория 3</vt:lpstr>
      <vt:lpstr>Категория 3</vt:lpstr>
      <vt:lpstr>Экология</vt:lpstr>
      <vt:lpstr>Категория 4</vt:lpstr>
      <vt:lpstr>Категория 4</vt:lpstr>
      <vt:lpstr>Категория 4</vt:lpstr>
      <vt:lpstr>Категория 4</vt:lpstr>
      <vt:lpstr>Категория 4</vt:lpstr>
      <vt:lpstr>Категория 4</vt:lpstr>
      <vt:lpstr>Категория 4</vt:lpstr>
      <vt:lpstr>Категория 4</vt:lpstr>
      <vt:lpstr>Категория 4</vt:lpstr>
      <vt:lpstr>Категория 4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2017-04-17T07:30:43Z</dcterms:created>
  <dcterms:modified xsi:type="dcterms:W3CDTF">2017-04-17T12:21:19Z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TC040012069991</vt:lpwstr>
  </property>
</Properties>
</file>