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FF754-9FCA-484F-904F-CDD2950D18D3}" type="datetimeFigureOut">
              <a:rPr lang="ru-RU" smtClean="0"/>
              <a:t>15.04.2010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2AD2-938E-467C-821C-AAEE94B667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4"/>
            <a:ext cx="85725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1) If you </a:t>
            </a:r>
            <a:r>
              <a:rPr lang="en-US" sz="2400" b="1" u="sng" dirty="0"/>
              <a:t>come</a:t>
            </a:r>
            <a:r>
              <a:rPr lang="en-US" sz="2400" dirty="0"/>
              <a:t> with me, I </a:t>
            </a:r>
            <a:r>
              <a:rPr lang="en-US" sz="2400" b="1" i="1" dirty="0"/>
              <a:t>(to do)</a:t>
            </a:r>
            <a:r>
              <a:rPr lang="en-US" sz="2400" dirty="0"/>
              <a:t> the shopping with you.</a:t>
            </a:r>
            <a:endParaRPr lang="ru-RU" sz="2400" dirty="0"/>
          </a:p>
          <a:p>
            <a:r>
              <a:rPr lang="en-US" sz="2400" dirty="0"/>
              <a:t>2) Walter </a:t>
            </a:r>
            <a:r>
              <a:rPr lang="en-US" sz="2400" b="1" i="1" dirty="0"/>
              <a:t>(to help)</a:t>
            </a:r>
            <a:r>
              <a:rPr lang="en-US" sz="2400" dirty="0"/>
              <a:t> his mother in the garden if she </a:t>
            </a:r>
            <a:r>
              <a:rPr lang="en-US" sz="2400" b="1" u="sng" dirty="0"/>
              <a:t>reads</a:t>
            </a:r>
            <a:r>
              <a:rPr lang="en-US" sz="2400" dirty="0"/>
              <a:t> him a story this evening.</a:t>
            </a:r>
            <a:endParaRPr lang="ru-RU" sz="2400" dirty="0"/>
          </a:p>
          <a:p>
            <a:r>
              <a:rPr lang="en-US" sz="2400" dirty="0"/>
              <a:t>3) If it </a:t>
            </a:r>
            <a:r>
              <a:rPr lang="en-US" sz="2400" b="1" i="1" dirty="0"/>
              <a:t>(to rain)</a:t>
            </a:r>
            <a:r>
              <a:rPr lang="en-US" sz="2400" dirty="0"/>
              <a:t>, I </a:t>
            </a:r>
            <a:r>
              <a:rPr lang="en-US" sz="2400" b="1" u="sng" dirty="0"/>
              <a:t>will stay</a:t>
            </a:r>
            <a:r>
              <a:rPr lang="en-US" sz="2400" dirty="0"/>
              <a:t> at home.</a:t>
            </a:r>
            <a:endParaRPr lang="ru-RU" sz="2400" dirty="0"/>
          </a:p>
          <a:p>
            <a:r>
              <a:rPr lang="en-US" sz="2400" dirty="0"/>
              <a:t>4) Our teacher </a:t>
            </a:r>
            <a:r>
              <a:rPr lang="en-US" sz="2400" b="1" u="sng" dirty="0"/>
              <a:t>will be</a:t>
            </a:r>
            <a:r>
              <a:rPr lang="en-US" sz="2400" dirty="0"/>
              <a:t> happy if we </a:t>
            </a:r>
            <a:r>
              <a:rPr lang="en-US" sz="2400" b="1" i="1" dirty="0"/>
              <a:t>(to learn)</a:t>
            </a:r>
            <a:r>
              <a:rPr lang="en-US" sz="2400" dirty="0"/>
              <a:t> the poem by heart.</a:t>
            </a:r>
            <a:endParaRPr lang="ru-RU" sz="2400" dirty="0"/>
          </a:p>
          <a:p>
            <a:r>
              <a:rPr lang="en-US" sz="2400" dirty="0"/>
              <a:t>5) If they </a:t>
            </a:r>
            <a:r>
              <a:rPr lang="en-US" sz="2400" b="1" u="sng" dirty="0"/>
              <a:t>had</a:t>
            </a:r>
            <a:r>
              <a:rPr lang="en-US" sz="2400" dirty="0"/>
              <a:t> enough money, they </a:t>
            </a:r>
            <a:r>
              <a:rPr lang="en-US" sz="2400" b="1" i="1" dirty="0"/>
              <a:t>(to buy)</a:t>
            </a:r>
            <a:r>
              <a:rPr lang="en-US" sz="2400" dirty="0"/>
              <a:t> a new car.</a:t>
            </a:r>
            <a:endParaRPr lang="ru-RU" sz="2400" dirty="0"/>
          </a:p>
          <a:p>
            <a:r>
              <a:rPr lang="en-US" sz="2400" dirty="0"/>
              <a:t>6) We </a:t>
            </a:r>
            <a:r>
              <a:rPr lang="en-US" sz="2400" b="1" i="1" dirty="0"/>
              <a:t>(to pass)</a:t>
            </a:r>
            <a:r>
              <a:rPr lang="en-US" sz="2400" dirty="0"/>
              <a:t> the exam if we </a:t>
            </a:r>
            <a:r>
              <a:rPr lang="en-US" sz="2400" b="1" u="sng" dirty="0"/>
              <a:t>studied</a:t>
            </a:r>
            <a:r>
              <a:rPr lang="en-US" sz="2400" dirty="0"/>
              <a:t> harder.</a:t>
            </a:r>
            <a:endParaRPr lang="ru-RU" sz="2400" dirty="0"/>
          </a:p>
          <a:p>
            <a:r>
              <a:rPr lang="en-US" sz="2400" dirty="0"/>
              <a:t>7) If Pat </a:t>
            </a:r>
            <a:r>
              <a:rPr lang="en-US" sz="2400" b="1" i="1" dirty="0"/>
              <a:t>(to repair)</a:t>
            </a:r>
            <a:r>
              <a:rPr lang="en-US" sz="2400" dirty="0"/>
              <a:t> his bike, he </a:t>
            </a:r>
            <a:r>
              <a:rPr lang="en-US" sz="2400" b="1" u="sng" dirty="0"/>
              <a:t>could go</a:t>
            </a:r>
            <a:r>
              <a:rPr lang="en-US" sz="2400" dirty="0"/>
              <a:t> on a bicycle tour with us.</a:t>
            </a:r>
            <a:endParaRPr lang="ru-RU" sz="2400" dirty="0"/>
          </a:p>
          <a:p>
            <a:r>
              <a:rPr lang="en-US" sz="2400" dirty="0"/>
              <a:t>8) She </a:t>
            </a:r>
            <a:r>
              <a:rPr lang="en-US" sz="2400" b="1" u="sng" dirty="0"/>
              <a:t>would get</a:t>
            </a:r>
            <a:r>
              <a:rPr lang="en-US" sz="2400" dirty="0"/>
              <a:t> 100 pounds if she </a:t>
            </a:r>
            <a:r>
              <a:rPr lang="en-US" sz="2400" b="1" i="1" dirty="0"/>
              <a:t>(to sell)</a:t>
            </a:r>
            <a:r>
              <a:rPr lang="en-US" sz="2400" dirty="0"/>
              <a:t> this old shelf.</a:t>
            </a:r>
            <a:endParaRPr lang="ru-RU" sz="2400" dirty="0"/>
          </a:p>
          <a:p>
            <a:r>
              <a:rPr lang="en-US" sz="2400" dirty="0"/>
              <a:t>9) If I </a:t>
            </a:r>
            <a:r>
              <a:rPr lang="en-US" sz="2400" b="1" u="sng" dirty="0"/>
              <a:t>was/were</a:t>
            </a:r>
            <a:r>
              <a:rPr lang="en-US" sz="2400" dirty="0"/>
              <a:t> you, I </a:t>
            </a:r>
            <a:r>
              <a:rPr lang="en-US" sz="2400" b="1" i="1" dirty="0"/>
              <a:t>(to invite)</a:t>
            </a:r>
            <a:r>
              <a:rPr lang="en-US" sz="2400" dirty="0"/>
              <a:t> Jack to the party.</a:t>
            </a:r>
            <a:endParaRPr lang="ru-RU" sz="2400" dirty="0"/>
          </a:p>
          <a:p>
            <a:r>
              <a:rPr lang="en-US" sz="2400" dirty="0"/>
              <a:t>10) If the weather </a:t>
            </a:r>
            <a:r>
              <a:rPr lang="en-US" sz="2400" b="1" i="1" dirty="0"/>
              <a:t>(to be)</a:t>
            </a:r>
            <a:r>
              <a:rPr lang="en-US" sz="2400" dirty="0"/>
              <a:t> fine, the children </a:t>
            </a:r>
            <a:r>
              <a:rPr lang="en-US" sz="2400" b="1" u="sng" dirty="0"/>
              <a:t>can walk</a:t>
            </a:r>
            <a:r>
              <a:rPr lang="en-US" sz="2400" dirty="0"/>
              <a:t> to school.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71543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en-US" sz="2400" dirty="0"/>
              <a:t>1) If Tracy had a mobile phone, she (to phone) all her friends.</a:t>
            </a:r>
            <a:endParaRPr lang="ru-RU" sz="2400" dirty="0"/>
          </a:p>
          <a:p>
            <a:r>
              <a:rPr lang="en-US" sz="2400" dirty="0"/>
              <a:t>2) I (to be) very angry with Nick if he forgets my CD again.</a:t>
            </a:r>
            <a:endParaRPr lang="ru-RU" sz="2400" dirty="0"/>
          </a:p>
          <a:p>
            <a:r>
              <a:rPr lang="en-US" sz="2400" dirty="0"/>
              <a:t>3) If the boys (to win) this match, their coach will invite them to a barbecue.</a:t>
            </a:r>
            <a:endParaRPr lang="ru-RU" sz="2400" dirty="0"/>
          </a:p>
          <a:p>
            <a:r>
              <a:rPr lang="en-US" sz="2400" dirty="0"/>
              <a:t>4) If you don't read these articles, you (not/to know) the facts about Africa.</a:t>
            </a:r>
            <a:endParaRPr lang="ru-RU" sz="2400" dirty="0"/>
          </a:p>
          <a:p>
            <a:r>
              <a:rPr lang="en-US" sz="2400" dirty="0"/>
              <a:t>5) You would get very wet if you (to walk) in this rain.</a:t>
            </a:r>
            <a:endParaRPr lang="ru-RU" sz="2400" dirty="0"/>
          </a:p>
          <a:p>
            <a:r>
              <a:rPr lang="en-US" sz="2400" dirty="0"/>
              <a:t>6) The engine (not/to start) if Ben connected these two cables.</a:t>
            </a:r>
            <a:endParaRPr lang="ru-RU" sz="2400" dirty="0"/>
          </a:p>
          <a:p>
            <a:r>
              <a:rPr lang="en-US" sz="2400" dirty="0"/>
              <a:t>7) If he has time, he (to buy) her some sweets.</a:t>
            </a:r>
            <a:endParaRPr lang="ru-RU" sz="2400" dirty="0"/>
          </a:p>
          <a:p>
            <a:r>
              <a:rPr lang="en-US" sz="2400" dirty="0"/>
              <a:t>8) Maria (to play) in the school orchestra if she </a:t>
            </a:r>
            <a:r>
              <a:rPr lang="en-US" sz="2400" dirty="0" err="1"/>
              <a:t>practised</a:t>
            </a:r>
            <a:r>
              <a:rPr lang="en-US" sz="2400" dirty="0"/>
              <a:t> the trumpet more often.</a:t>
            </a:r>
            <a:endParaRPr lang="ru-RU" sz="2400" dirty="0"/>
          </a:p>
          <a:p>
            <a:r>
              <a:rPr lang="en-US" sz="2400" dirty="0"/>
              <a:t>9) We won't fetch something to drink if Jim (not/to bring) some sandwiches.</a:t>
            </a:r>
            <a:endParaRPr lang="ru-RU" sz="2400" dirty="0"/>
          </a:p>
          <a:p>
            <a:r>
              <a:rPr lang="en-US" sz="2400" dirty="0"/>
              <a:t>10) If he (to carry) the rucksack, I'd pull the suitcase.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5725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1 If I see him I (give) him a lift.</a:t>
            </a:r>
            <a:br>
              <a:rPr lang="tr-TR" dirty="0"/>
            </a:br>
            <a:r>
              <a:rPr lang="tr-TR" dirty="0"/>
              <a:t>2 The table will collapse if you (stand) on it.</a:t>
            </a:r>
            <a:br>
              <a:rPr lang="tr-TR" dirty="0"/>
            </a:br>
            <a:r>
              <a:rPr lang="tr-TR" dirty="0"/>
              <a:t>3 If he (eat) all that he will be ill.</a:t>
            </a:r>
            <a:br>
              <a:rPr lang="tr-TR" dirty="0"/>
            </a:br>
            <a:r>
              <a:rPr lang="tr-TR" dirty="0"/>
              <a:t>4 If I find your passport I (telephone) you at once.</a:t>
            </a:r>
            <a:br>
              <a:rPr lang="tr-TR" dirty="0"/>
            </a:br>
            <a:r>
              <a:rPr lang="tr-TR" dirty="0"/>
              <a:t>5 The police (arrest) him if they catch him.</a:t>
            </a:r>
            <a:br>
              <a:rPr lang="tr-TR" dirty="0"/>
            </a:br>
            <a:r>
              <a:rPr lang="tr-TR" dirty="0"/>
              <a:t>6 If he (read) in bad light he will ruin his eyes.</a:t>
            </a:r>
            <a:br>
              <a:rPr lang="tr-TR" dirty="0"/>
            </a:br>
            <a:r>
              <a:rPr lang="tr-TR" dirty="0"/>
              <a:t>7 Someone (steal) your car if you leave it unlocked.</a:t>
            </a:r>
            <a:br>
              <a:rPr lang="tr-TR" dirty="0"/>
            </a:br>
            <a:r>
              <a:rPr lang="tr-TR" dirty="0"/>
              <a:t>8 What will happen if my parachute (not open)?</a:t>
            </a:r>
            <a:br>
              <a:rPr lang="tr-TR" dirty="0"/>
            </a:br>
            <a:r>
              <a:rPr lang="tr-TR" dirty="0"/>
              <a:t>9 If he (wash) my car I'll give him Ј10.</a:t>
            </a:r>
            <a:br>
              <a:rPr lang="tr-TR" dirty="0"/>
            </a:br>
            <a:r>
              <a:rPr lang="tr-TR" dirty="0"/>
              <a:t>10 If she (need) a radio she can borrow mine.</a:t>
            </a:r>
            <a:br>
              <a:rPr lang="tr-TR" dirty="0"/>
            </a:br>
            <a:r>
              <a:rPr lang="tr-TR" dirty="0"/>
              <a:t>11 If you (not go) away I'll send for the police.</a:t>
            </a:r>
            <a:br>
              <a:rPr lang="tr-TR" dirty="0"/>
            </a:br>
            <a:r>
              <a:rPr lang="tr-TR" dirty="0"/>
              <a:t>12 I'll be very angry if he (make) any more mistakes.</a:t>
            </a:r>
            <a:br>
              <a:rPr lang="tr-TR" dirty="0"/>
            </a:br>
            <a:r>
              <a:rPr lang="tr-TR" dirty="0"/>
              <a:t>13 If he (be) late we'll go without him.</a:t>
            </a:r>
            <a:br>
              <a:rPr lang="tr-TR" dirty="0"/>
            </a:br>
            <a:r>
              <a:rPr lang="tr-TR" dirty="0"/>
              <a:t>14 She will be absolutely furious if she (hear) about this.</a:t>
            </a:r>
            <a:br>
              <a:rPr lang="tr-TR" dirty="0"/>
            </a:br>
            <a:r>
              <a:rPr lang="tr-TR" dirty="0"/>
              <a:t>15 If you put on the kettle I (make) the tea.</a:t>
            </a:r>
            <a:br>
              <a:rPr lang="tr-TR" dirty="0"/>
            </a:br>
            <a:r>
              <a:rPr lang="tr-TR" dirty="0"/>
              <a:t>16 If you give my dog a bone he (bury) it at once.</a:t>
            </a:r>
            <a:br>
              <a:rPr lang="tr-TR" dirty="0"/>
            </a:br>
            <a:r>
              <a:rPr lang="tr-TR" dirty="0"/>
              <a:t>17 If we leave the car here it (not be) in anybody's way.</a:t>
            </a:r>
            <a:br>
              <a:rPr lang="tr-TR" dirty="0"/>
            </a:br>
            <a:r>
              <a:rPr lang="tr-TR" dirty="0"/>
              <a:t>18 He'll be late for the train if he (not start) at once.</a:t>
            </a:r>
            <a:br>
              <a:rPr lang="tr-TR" dirty="0"/>
            </a:br>
            <a:r>
              <a:rPr lang="tr-TR" dirty="0"/>
              <a:t>19 If you come late they (not let) you in.</a:t>
            </a:r>
            <a:br>
              <a:rPr lang="tr-TR" dirty="0"/>
            </a:br>
            <a:r>
              <a:rPr lang="tr-TR" dirty="0"/>
              <a:t>20 If he (go) on telling lies nobody will believe a word he says.</a:t>
            </a:r>
            <a:br>
              <a:rPr lang="tr-TR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64399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1 If I had a typewriter I (type) it myself.</a:t>
            </a:r>
            <a:br>
              <a:rPr lang="tr-TR" dirty="0"/>
            </a:br>
            <a:r>
              <a:rPr lang="tr-TR" dirty="0"/>
              <a:t>2 If I (know) his address I'd give it to you.</a:t>
            </a:r>
            <a:br>
              <a:rPr lang="tr-TR" dirty="0"/>
            </a:br>
            <a:r>
              <a:rPr lang="tr-TR" dirty="0"/>
              <a:t>3 He (look) a lot better if he shaved more often.</a:t>
            </a:r>
            <a:br>
              <a:rPr lang="tr-TR" dirty="0"/>
            </a:br>
            <a:r>
              <a:rPr lang="tr-TR" dirty="0"/>
              <a:t>4 If you (play) for lower stakes you wouldn't lose so much.</a:t>
            </a:r>
            <a:br>
              <a:rPr lang="tr-TR" dirty="0"/>
            </a:br>
            <a:r>
              <a:rPr lang="tr-TR" dirty="0"/>
              <a:t>5 If he worked more slowly he (not make) so many mistakes.</a:t>
            </a:r>
            <a:br>
              <a:rPr lang="tr-TR" dirty="0"/>
            </a:br>
            <a:r>
              <a:rPr lang="tr-TR" dirty="0"/>
              <a:t>6 I shouldn't drink that wine if I (be) you.</a:t>
            </a:r>
            <a:br>
              <a:rPr lang="tr-TR" dirty="0"/>
            </a:br>
            <a:r>
              <a:rPr lang="tr-TR" dirty="0"/>
              <a:t>7 More tourists would come to this country if it (have) a better climate.</a:t>
            </a:r>
            <a:br>
              <a:rPr lang="tr-TR" dirty="0"/>
            </a:br>
            <a:r>
              <a:rPr lang="tr-TR" dirty="0"/>
              <a:t>8 If I were sent to prison you (visit) me?</a:t>
            </a:r>
            <a:br>
              <a:rPr lang="tr-TR" dirty="0"/>
            </a:br>
            <a:r>
              <a:rPr lang="tr-TR" dirty="0"/>
              <a:t>9 If someone (give) you a helicopter what would you do with it?</a:t>
            </a:r>
            <a:br>
              <a:rPr lang="tr-TR" dirty="0"/>
            </a:br>
            <a:r>
              <a:rPr lang="tr-TR" dirty="0"/>
              <a:t>10 I (buy) shares in that company if I had some money.</a:t>
            </a:r>
            <a:br>
              <a:rPr lang="tr-TR" dirty="0"/>
            </a:br>
            <a:r>
              <a:rPr lang="tr-TR" dirty="0"/>
              <a:t>11 If he (clean) his windscreen he'd be able to see where he was going.</a:t>
            </a:r>
            <a:br>
              <a:rPr lang="tr-TR" dirty="0"/>
            </a:br>
            <a:r>
              <a:rPr lang="tr-TR" dirty="0"/>
              <a:t>12 If you drove your car into the river you (be able) to get out?</a:t>
            </a:r>
            <a:br>
              <a:rPr lang="tr-TR" dirty="0"/>
            </a:br>
            <a:r>
              <a:rPr lang="tr-TR" dirty="0"/>
              <a:t>13 If you (not belong) to a union you couldn't get a job.</a:t>
            </a:r>
            <a:br>
              <a:rPr lang="tr-TR" dirty="0"/>
            </a:br>
            <a:r>
              <a:rPr lang="tr-TR" dirty="0"/>
              <a:t>14 If I (win) a big prize in a lottery I'd give up my job.</a:t>
            </a:r>
            <a:br>
              <a:rPr lang="tr-TR" dirty="0"/>
            </a:br>
            <a:r>
              <a:rPr lang="tr-TR" dirty="0"/>
              <a:t>15 What you (do) if you found a burglar in your house?</a:t>
            </a:r>
            <a:br>
              <a:rPr lang="tr-TR" dirty="0"/>
            </a:br>
            <a:r>
              <a:rPr lang="tr-TR" dirty="0"/>
              <a:t>16 I could tell you what this means if I (know) Greek.</a:t>
            </a:r>
            <a:br>
              <a:rPr lang="tr-TR" dirty="0"/>
            </a:br>
            <a:r>
              <a:rPr lang="tr-TR" dirty="0"/>
              <a:t>17 If everybody (give) Ј1 we would have enough.</a:t>
            </a:r>
            <a:br>
              <a:rPr lang="tr-TR" dirty="0"/>
            </a:br>
            <a:r>
              <a:rPr lang="tr-TR" dirty="0"/>
              <a:t>18 He might get fat if he (stop) smoking.</a:t>
            </a:r>
            <a:br>
              <a:rPr lang="tr-TR" dirty="0"/>
            </a:br>
            <a:r>
              <a:rPr lang="tr-TR" dirty="0"/>
              <a:t>19 If he knew that it was dangerous he (not come).</a:t>
            </a:r>
            <a:br>
              <a:rPr lang="tr-TR" dirty="0"/>
            </a:br>
            <a:r>
              <a:rPr lang="tr-TR" dirty="0"/>
              <a:t>20 If you (see) someone drowning what would you do?</a:t>
            </a:r>
            <a:br>
              <a:rPr lang="tr-TR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201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12</cp:revision>
  <dcterms:created xsi:type="dcterms:W3CDTF">2010-04-15T10:33:02Z</dcterms:created>
  <dcterms:modified xsi:type="dcterms:W3CDTF">2010-04-15T13:02:52Z</dcterms:modified>
</cp:coreProperties>
</file>