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65EE6A-3F4E-4023-BC6E-F38BBB31CC28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42CED0-68AD-47CF-B046-0AC1FDE71D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65EE6A-3F4E-4023-BC6E-F38BBB31CC28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42CED0-68AD-47CF-B046-0AC1FDE71D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65EE6A-3F4E-4023-BC6E-F38BBB31CC28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42CED0-68AD-47CF-B046-0AC1FDE71D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65EE6A-3F4E-4023-BC6E-F38BBB31CC28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42CED0-68AD-47CF-B046-0AC1FDE71D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65EE6A-3F4E-4023-BC6E-F38BBB31CC28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42CED0-68AD-47CF-B046-0AC1FDE71D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65EE6A-3F4E-4023-BC6E-F38BBB31CC28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42CED0-68AD-47CF-B046-0AC1FDE71D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65EE6A-3F4E-4023-BC6E-F38BBB31CC28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42CED0-68AD-47CF-B046-0AC1FDE71D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65EE6A-3F4E-4023-BC6E-F38BBB31CC28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42CED0-68AD-47CF-B046-0AC1FDE71D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65EE6A-3F4E-4023-BC6E-F38BBB31CC28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42CED0-68AD-47CF-B046-0AC1FDE71D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65EE6A-3F4E-4023-BC6E-F38BBB31CC28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42CED0-68AD-47CF-B046-0AC1FDE71D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65EE6A-3F4E-4023-BC6E-F38BBB31CC28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42CED0-68AD-47CF-B046-0AC1FDE71D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065EE6A-3F4E-4023-BC6E-F38BBB31CC28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642CED0-68AD-47CF-B046-0AC1FDE71D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2246253"/>
            <a:ext cx="6120680" cy="2118851"/>
          </a:xfrm>
        </p:spPr>
        <p:txBody>
          <a:bodyPr>
            <a:noAutofit/>
          </a:bodyPr>
          <a:lstStyle/>
          <a:p>
            <a:pPr algn="ctr"/>
            <a:r>
              <a:rPr lang="ru-RU" sz="7200" b="1" i="1" dirty="0" smtClean="0"/>
              <a:t>Дорога к алфавиту</a:t>
            </a:r>
            <a:endParaRPr lang="ru-RU" sz="72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4725144"/>
            <a:ext cx="6110496" cy="1728192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 smtClean="0"/>
              <a:t>Внеклассное занятие </a:t>
            </a:r>
          </a:p>
          <a:p>
            <a:pPr algn="ctr"/>
            <a:r>
              <a:rPr lang="ru-RU" sz="3600" b="1" i="1" dirty="0" smtClean="0"/>
              <a:t>по русскому языку</a:t>
            </a:r>
            <a:endParaRPr lang="ru-RU" sz="3600" b="1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6136" y="0"/>
            <a:ext cx="3340015" cy="24505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797152"/>
            <a:ext cx="1658789" cy="19311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8646263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i="1" dirty="0" smtClean="0"/>
              <a:t>«Застывшие» звуки </a:t>
            </a:r>
            <a:endParaRPr lang="ru-RU" sz="5400" b="1" i="1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522185"/>
            <a:ext cx="6696744" cy="5025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6110602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i="1" dirty="0" smtClean="0"/>
              <a:t>Финикийцы и греки</a:t>
            </a:r>
            <a:endParaRPr lang="ru-RU" sz="4800" b="1" i="1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39" y="1412776"/>
            <a:ext cx="4111859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43498" y="3749911"/>
            <a:ext cx="3467881" cy="287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7237270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i="1" dirty="0" smtClean="0"/>
              <a:t>Кирилл и Мефодий</a:t>
            </a:r>
            <a:endParaRPr lang="ru-RU" sz="5400" b="1" i="1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340768"/>
            <a:ext cx="3312368" cy="53045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6659507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i="1" dirty="0" smtClean="0"/>
              <a:t>«Кириллица»</a:t>
            </a:r>
            <a:endParaRPr lang="ru-RU" sz="5400" b="1" i="1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628800"/>
            <a:ext cx="5328592" cy="50408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43182442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В пещерах обитали медведи</a:t>
            </a:r>
            <a:endParaRPr lang="ru-RU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99901" y="1412774"/>
            <a:ext cx="7128792" cy="52515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1426530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7242008" cy="1143000"/>
          </a:xfrm>
        </p:spPr>
        <p:txBody>
          <a:bodyPr/>
          <a:lstStyle/>
          <a:p>
            <a:r>
              <a:rPr lang="ru-RU" i="1" dirty="0" smtClean="0"/>
              <a:t>Надписи на стенах пещеры</a:t>
            </a:r>
            <a:endParaRPr lang="ru-RU" i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484784"/>
            <a:ext cx="6768752" cy="50765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7416275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i="1" dirty="0" smtClean="0"/>
              <a:t>«Медвежья услуга»</a:t>
            </a:r>
            <a:endParaRPr lang="ru-RU" sz="60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3600" b="1" i="1" dirty="0" smtClean="0"/>
          </a:p>
          <a:p>
            <a:r>
              <a:rPr lang="ru-RU" sz="3600" b="1" i="1" dirty="0" smtClean="0"/>
              <a:t>Неловкая, неумелая услуга, вместо пользы приносящая вред.</a:t>
            </a:r>
          </a:p>
          <a:p>
            <a:pPr marL="82296" indent="0">
              <a:buNone/>
            </a:pPr>
            <a:endParaRPr lang="ru-RU" sz="3600" b="1" i="1" dirty="0" smtClean="0"/>
          </a:p>
          <a:p>
            <a:r>
              <a:rPr lang="ru-RU" sz="3600" b="1" i="1" dirty="0" smtClean="0"/>
              <a:t>Выражение впервые встречается в басне И.А. Крылова «Пустынник и медведь» (1818 г.) </a:t>
            </a:r>
            <a:endParaRPr lang="ru-RU" sz="3600" b="1" i="1" dirty="0"/>
          </a:p>
        </p:txBody>
      </p:sp>
    </p:spTree>
    <p:extLst>
      <p:ext uri="{BB962C8B-B14F-4D97-AF65-F5344CB8AC3E}">
        <p14:creationId xmlns:p14="http://schemas.microsoft.com/office/powerpoint/2010/main" xmlns="" val="1852968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i="1" dirty="0" smtClean="0"/>
              <a:t>Сигналы-символы</a:t>
            </a:r>
            <a:endParaRPr lang="ru-RU" sz="5400" b="1" i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268760"/>
            <a:ext cx="3528392" cy="2352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97433" y="3789040"/>
            <a:ext cx="4061990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772816"/>
            <a:ext cx="3780535" cy="25947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23700603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i="1" dirty="0" smtClean="0"/>
              <a:t>Звон колокола </a:t>
            </a:r>
            <a:endParaRPr lang="ru-RU" sz="5400" b="1" i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412776"/>
            <a:ext cx="7056784" cy="52361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449492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i="1" dirty="0" smtClean="0"/>
              <a:t>Древние индейцы</a:t>
            </a:r>
            <a:endParaRPr lang="ru-RU" sz="5400" b="1" i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484783"/>
            <a:ext cx="3872377" cy="50824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39" y="1700808"/>
            <a:ext cx="3436289" cy="23252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47276" y="4265581"/>
            <a:ext cx="3420652" cy="22138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9864520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i="1" dirty="0" smtClean="0"/>
              <a:t>Рисуночное письмо</a:t>
            </a:r>
            <a:endParaRPr lang="ru-RU" sz="4800" b="1" i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7" y="2060848"/>
            <a:ext cx="7414501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6706103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i="1" dirty="0" smtClean="0"/>
              <a:t>Иероглифы </a:t>
            </a:r>
            <a:endParaRPr lang="ru-RU" sz="60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/>
              <a:t>Священные знаки.</a:t>
            </a:r>
          </a:p>
          <a:p>
            <a:endParaRPr lang="ru-RU" sz="4000" b="1" i="1" dirty="0"/>
          </a:p>
          <a:p>
            <a:r>
              <a:rPr lang="ru-RU" sz="4000" b="1" i="1" dirty="0" smtClean="0"/>
              <a:t>Китай, Япония. </a:t>
            </a:r>
            <a:endParaRPr lang="ru-RU" sz="4000" b="1" i="1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39855" y="2535588"/>
            <a:ext cx="2804145" cy="43224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59297" y="4005064"/>
            <a:ext cx="2564904" cy="2564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9978866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64</TotalTime>
  <Words>75</Words>
  <Application>Microsoft Office PowerPoint</Application>
  <PresentationFormat>Экран (4:3)</PresentationFormat>
  <Paragraphs>22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Дорога к алфавиту</vt:lpstr>
      <vt:lpstr>В пещерах обитали медведи</vt:lpstr>
      <vt:lpstr>Надписи на стенах пещеры</vt:lpstr>
      <vt:lpstr>«Медвежья услуга»</vt:lpstr>
      <vt:lpstr>Сигналы-символы</vt:lpstr>
      <vt:lpstr>Звон колокола </vt:lpstr>
      <vt:lpstr>Древние индейцы</vt:lpstr>
      <vt:lpstr>Рисуночное письмо</vt:lpstr>
      <vt:lpstr>Иероглифы </vt:lpstr>
      <vt:lpstr>«Застывшие» звуки </vt:lpstr>
      <vt:lpstr>Финикийцы и греки</vt:lpstr>
      <vt:lpstr>Кирилл и Мефодий</vt:lpstr>
      <vt:lpstr>«Кириллица»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Дорога к алфавиту</dc:title>
  <dc:creator>Анастасия Бочкарева</dc:creator>
  <cp:lastModifiedBy>root</cp:lastModifiedBy>
  <cp:revision>7</cp:revision>
  <dcterms:created xsi:type="dcterms:W3CDTF">2013-08-22T04:18:01Z</dcterms:created>
  <dcterms:modified xsi:type="dcterms:W3CDTF">2017-05-30T11:53:54Z</dcterms:modified>
</cp:coreProperties>
</file>