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97" r:id="rId1"/>
  </p:sldMasterIdLst>
  <p:sldIdLst>
    <p:sldId id="256" r:id="rId2"/>
    <p:sldId id="257" r:id="rId3"/>
    <p:sldId id="262" r:id="rId4"/>
    <p:sldId id="259" r:id="rId5"/>
    <p:sldId id="258" r:id="rId6"/>
    <p:sldId id="260" r:id="rId7"/>
    <p:sldId id="261" r:id="rId8"/>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p:scale>
          <a:sx n="67" d="100"/>
          <a:sy n="67" d="100"/>
        </p:scale>
        <p:origin x="-72" y="-186"/>
      </p:cViewPr>
      <p:guideLst>
        <p:guide orient="horz" pos="2160"/>
        <p:guide pos="384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pic>
        <p:nvPicPr>
          <p:cNvPr id="8" name="Picture 7" descr="C2-HD-BTM.png"/>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0" y="4375150"/>
            <a:ext cx="12192000" cy="2482850"/>
          </a:xfrm>
          <a:prstGeom prst="rect">
            <a:avLst/>
          </a:prstGeom>
        </p:spPr>
      </p:pic>
      <p:sp>
        <p:nvSpPr>
          <p:cNvPr id="2" name="Title 1"/>
          <p:cNvSpPr>
            <a:spLocks noGrp="1"/>
          </p:cNvSpPr>
          <p:nvPr>
            <p:ph type="ctrTitle"/>
          </p:nvPr>
        </p:nvSpPr>
        <p:spPr>
          <a:xfrm>
            <a:off x="1371600" y="1803405"/>
            <a:ext cx="9448800" cy="1825096"/>
          </a:xfrm>
        </p:spPr>
        <p:txBody>
          <a:bodyPr anchor="b">
            <a:normAutofit/>
          </a:bodyPr>
          <a:lstStyle>
            <a:lvl1pPr algn="l">
              <a:defRPr sz="6000"/>
            </a:lvl1pPr>
          </a:lstStyle>
          <a:p>
            <a:r>
              <a:rPr lang="ru-RU" smtClean="0"/>
              <a:t>Образец заголовка</a:t>
            </a:r>
            <a:endParaRPr lang="en-US" dirty="0"/>
          </a:p>
        </p:txBody>
      </p:sp>
      <p:sp>
        <p:nvSpPr>
          <p:cNvPr id="3" name="Subtitle 2"/>
          <p:cNvSpPr>
            <a:spLocks noGrp="1"/>
          </p:cNvSpPr>
          <p:nvPr>
            <p:ph type="subTitle" idx="1"/>
          </p:nvPr>
        </p:nvSpPr>
        <p:spPr>
          <a:xfrm>
            <a:off x="1371600" y="3632201"/>
            <a:ext cx="9448800" cy="685800"/>
          </a:xfrm>
        </p:spPr>
        <p:txBody>
          <a:bodyPr>
            <a:normAutofit/>
          </a:bodyPr>
          <a:lstStyle>
            <a:lvl1pPr marL="0" indent="0" algn="l">
              <a:buNone/>
              <a:defRPr sz="20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smtClean="0"/>
              <a:t>Образец подзаголовка</a:t>
            </a:r>
            <a:endParaRPr lang="en-US" dirty="0"/>
          </a:p>
        </p:txBody>
      </p:sp>
      <p:sp>
        <p:nvSpPr>
          <p:cNvPr id="4" name="Date Placeholder 3"/>
          <p:cNvSpPr>
            <a:spLocks noGrp="1"/>
          </p:cNvSpPr>
          <p:nvPr>
            <p:ph type="dt" sz="half" idx="10"/>
          </p:nvPr>
        </p:nvSpPr>
        <p:spPr>
          <a:xfrm>
            <a:off x="7909561" y="4314328"/>
            <a:ext cx="2910840" cy="374642"/>
          </a:xfrm>
        </p:spPr>
        <p:txBody>
          <a:bodyPr/>
          <a:lstStyle/>
          <a:p>
            <a:fld id="{4BDF68E2-58F2-4D09-BE8B-E3BD06533059}" type="datetimeFigureOut">
              <a:rPr lang="en-US" smtClean="0"/>
              <a:pPr/>
              <a:t>5/30/2017</a:t>
            </a:fld>
            <a:endParaRPr lang="en-US" dirty="0"/>
          </a:p>
        </p:txBody>
      </p:sp>
      <p:sp>
        <p:nvSpPr>
          <p:cNvPr id="5" name="Footer Placeholder 4"/>
          <p:cNvSpPr>
            <a:spLocks noGrp="1"/>
          </p:cNvSpPr>
          <p:nvPr>
            <p:ph type="ftr" sz="quarter" idx="11"/>
          </p:nvPr>
        </p:nvSpPr>
        <p:spPr>
          <a:xfrm>
            <a:off x="1371600" y="4323845"/>
            <a:ext cx="6400800" cy="365125"/>
          </a:xfrm>
        </p:spPr>
        <p:txBody>
          <a:bodyPr/>
          <a:lstStyle/>
          <a:p>
            <a:endParaRPr lang="en-US" dirty="0"/>
          </a:p>
        </p:txBody>
      </p:sp>
      <p:sp>
        <p:nvSpPr>
          <p:cNvPr id="6" name="Slide Number Placeholder 5"/>
          <p:cNvSpPr>
            <a:spLocks noGrp="1"/>
          </p:cNvSpPr>
          <p:nvPr>
            <p:ph type="sldNum" sz="quarter" idx="12"/>
          </p:nvPr>
        </p:nvSpPr>
        <p:spPr>
          <a:xfrm>
            <a:off x="8077200" y="1430866"/>
            <a:ext cx="2743200" cy="365125"/>
          </a:xfrm>
        </p:spPr>
        <p:txBody>
          <a:bodyPr/>
          <a:lstStyle/>
          <a:p>
            <a:fld id="{4FAB73BC-B049-4115-A692-8D63A059BFB8}" type="slidenum">
              <a:rPr lang="en-US" smtClean="0"/>
              <a:pPr/>
              <a:t>‹#›</a:t>
            </a:fld>
            <a:endParaRPr lang="en-US" dirty="0"/>
          </a:p>
        </p:txBody>
      </p:sp>
    </p:spTree>
    <p:extLst>
      <p:ext uri="{BB962C8B-B14F-4D97-AF65-F5344CB8AC3E}">
        <p14:creationId xmlns:p14="http://schemas.microsoft.com/office/powerpoint/2010/main" xmlns="" val="391816722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Панорамная фотография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85777" y="4697360"/>
            <a:ext cx="10822034" cy="819355"/>
          </a:xfrm>
        </p:spPr>
        <p:txBody>
          <a:bodyPr anchor="b"/>
          <a:lstStyle>
            <a:lvl1pPr algn="l">
              <a:defRPr sz="320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681727" y="941439"/>
            <a:ext cx="10821840" cy="3478161"/>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
        <p:nvSpPr>
          <p:cNvPr id="4" name="Text Placeholder 3"/>
          <p:cNvSpPr>
            <a:spLocks noGrp="1"/>
          </p:cNvSpPr>
          <p:nvPr>
            <p:ph type="body" sz="half" idx="2"/>
          </p:nvPr>
        </p:nvSpPr>
        <p:spPr>
          <a:xfrm>
            <a:off x="685800" y="5516715"/>
            <a:ext cx="10820400" cy="701969"/>
          </a:xfrm>
        </p:spPr>
        <p:txBody>
          <a:bodyPr/>
          <a:lstStyle>
            <a:lvl1pPr marL="0" indent="0" algn="l">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Date Placeholder 4"/>
          <p:cNvSpPr>
            <a:spLocks noGrp="1"/>
          </p:cNvSpPr>
          <p:nvPr>
            <p:ph type="dt" sz="half" idx="10"/>
          </p:nvPr>
        </p:nvSpPr>
        <p:spPr/>
        <p:txBody>
          <a:bodyPr/>
          <a:lstStyle/>
          <a:p>
            <a:fld id="{98624D31-43A5-475A-80CF-332C9F6DCF35}" type="datetimeFigureOut">
              <a:rPr lang="en-US" smtClean="0"/>
              <a:pPr/>
              <a:t>5/30/2017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smtClean="0"/>
              <a:pPr/>
              <a:t>‹#›</a:t>
            </a:fld>
            <a:endParaRPr lang="en-US" dirty="0"/>
          </a:p>
        </p:txBody>
      </p:sp>
    </p:spTree>
    <p:extLst>
      <p:ext uri="{BB962C8B-B14F-4D97-AF65-F5344CB8AC3E}">
        <p14:creationId xmlns:p14="http://schemas.microsoft.com/office/powerpoint/2010/main" xmlns="" val="282364634"/>
      </p:ext>
    </p:extLst>
  </p:cSld>
  <p:clrMapOvr>
    <a:masterClrMapping/>
  </p:clrMapOvr>
  <p:hf sldNum="0"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Заголовок и подпись">
    <p:spTree>
      <p:nvGrpSpPr>
        <p:cNvPr id="1" name=""/>
        <p:cNvGrpSpPr/>
        <p:nvPr/>
      </p:nvGrpSpPr>
      <p:grpSpPr>
        <a:xfrm>
          <a:off x="0" y="0"/>
          <a:ext cx="0" cy="0"/>
          <a:chOff x="0" y="0"/>
          <a:chExt cx="0" cy="0"/>
        </a:xfrm>
      </p:grpSpPr>
      <p:pic>
        <p:nvPicPr>
          <p:cNvPr id="9" name="Picture 8" descr="C2-HD-BTM.png"/>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0" y="4375150"/>
            <a:ext cx="12192000" cy="2482850"/>
          </a:xfrm>
          <a:prstGeom prst="rect">
            <a:avLst/>
          </a:prstGeom>
        </p:spPr>
      </p:pic>
      <p:sp>
        <p:nvSpPr>
          <p:cNvPr id="2" name="Title 1"/>
          <p:cNvSpPr>
            <a:spLocks noGrp="1"/>
          </p:cNvSpPr>
          <p:nvPr>
            <p:ph type="title"/>
          </p:nvPr>
        </p:nvSpPr>
        <p:spPr>
          <a:xfrm>
            <a:off x="685800" y="753532"/>
            <a:ext cx="10820400" cy="2802467"/>
          </a:xfrm>
        </p:spPr>
        <p:txBody>
          <a:bodyPr anchor="ctr"/>
          <a:lstStyle>
            <a:lvl1pPr algn="l">
              <a:defRPr sz="3200"/>
            </a:lvl1pPr>
          </a:lstStyle>
          <a:p>
            <a:r>
              <a:rPr lang="ru-RU" smtClean="0"/>
              <a:t>Образец заголовка</a:t>
            </a:r>
            <a:endParaRPr lang="en-US" dirty="0"/>
          </a:p>
        </p:txBody>
      </p:sp>
      <p:sp>
        <p:nvSpPr>
          <p:cNvPr id="4" name="Text Placeholder 3"/>
          <p:cNvSpPr>
            <a:spLocks noGrp="1"/>
          </p:cNvSpPr>
          <p:nvPr>
            <p:ph type="body" sz="half" idx="2"/>
          </p:nvPr>
        </p:nvSpPr>
        <p:spPr>
          <a:xfrm>
            <a:off x="1024467" y="3649133"/>
            <a:ext cx="10130516" cy="999067"/>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Date Placeholder 4"/>
          <p:cNvSpPr>
            <a:spLocks noGrp="1"/>
          </p:cNvSpPr>
          <p:nvPr>
            <p:ph type="dt" sz="half" idx="10"/>
          </p:nvPr>
        </p:nvSpPr>
        <p:spPr>
          <a:xfrm>
            <a:off x="7814452" y="381000"/>
            <a:ext cx="2910840" cy="365125"/>
          </a:xfrm>
        </p:spPr>
        <p:txBody>
          <a:bodyPr/>
          <a:lstStyle>
            <a:lvl1pPr algn="r">
              <a:defRPr/>
            </a:lvl1pPr>
          </a:lstStyle>
          <a:p>
            <a:fld id="{98624D31-43A5-475A-80CF-332C9F6DCF35}" type="datetimeFigureOut">
              <a:rPr lang="en-US" smtClean="0"/>
              <a:pPr/>
              <a:t>5/30/2017</a:t>
            </a:fld>
            <a:endParaRPr lang="en-US" dirty="0"/>
          </a:p>
        </p:txBody>
      </p:sp>
      <p:sp>
        <p:nvSpPr>
          <p:cNvPr id="6" name="Footer Placeholder 5"/>
          <p:cNvSpPr>
            <a:spLocks noGrp="1"/>
          </p:cNvSpPr>
          <p:nvPr>
            <p:ph type="ftr" sz="quarter" idx="11"/>
          </p:nvPr>
        </p:nvSpPr>
        <p:spPr>
          <a:xfrm>
            <a:off x="685800" y="379941"/>
            <a:ext cx="6991492" cy="365125"/>
          </a:xfrm>
        </p:spPr>
        <p:txBody>
          <a:bodyPr/>
          <a:lstStyle/>
          <a:p>
            <a:endParaRPr lang="en-US" dirty="0"/>
          </a:p>
        </p:txBody>
      </p:sp>
      <p:sp>
        <p:nvSpPr>
          <p:cNvPr id="7" name="Slide Number Placeholder 6"/>
          <p:cNvSpPr>
            <a:spLocks noGrp="1"/>
          </p:cNvSpPr>
          <p:nvPr>
            <p:ph type="sldNum" sz="quarter" idx="12"/>
          </p:nvPr>
        </p:nvSpPr>
        <p:spPr>
          <a:xfrm>
            <a:off x="10862452" y="381000"/>
            <a:ext cx="643748" cy="365125"/>
          </a:xfrm>
        </p:spPr>
        <p:txBody>
          <a:bodyPr/>
          <a:lstStyle/>
          <a:p>
            <a:fld id="{4FAB73BC-B049-4115-A692-8D63A059BFB8}" type="slidenum">
              <a:rPr lang="en-US" smtClean="0"/>
              <a:pPr/>
              <a:t>‹#›</a:t>
            </a:fld>
            <a:endParaRPr lang="en-US" dirty="0"/>
          </a:p>
        </p:txBody>
      </p:sp>
    </p:spTree>
    <p:extLst>
      <p:ext uri="{BB962C8B-B14F-4D97-AF65-F5344CB8AC3E}">
        <p14:creationId xmlns:p14="http://schemas.microsoft.com/office/powerpoint/2010/main" xmlns="" val="3862672712"/>
      </p:ext>
    </p:extLst>
  </p:cSld>
  <p:clrMapOvr>
    <a:masterClrMapping/>
  </p:clrMapOvr>
  <p:hf sldNum="0" hdr="0" ftr="0" dt="0"/>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Цитата с подписью">
    <p:spTree>
      <p:nvGrpSpPr>
        <p:cNvPr id="1" name=""/>
        <p:cNvGrpSpPr/>
        <p:nvPr/>
      </p:nvGrpSpPr>
      <p:grpSpPr>
        <a:xfrm>
          <a:off x="0" y="0"/>
          <a:ext cx="0" cy="0"/>
          <a:chOff x="0" y="0"/>
          <a:chExt cx="0" cy="0"/>
        </a:xfrm>
      </p:grpSpPr>
      <p:pic>
        <p:nvPicPr>
          <p:cNvPr id="11" name="Picture 10" descr="C2-HD-BTM.png"/>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0" y="4375150"/>
            <a:ext cx="12192000" cy="2482850"/>
          </a:xfrm>
          <a:prstGeom prst="rect">
            <a:avLst/>
          </a:prstGeom>
        </p:spPr>
      </p:pic>
      <p:sp>
        <p:nvSpPr>
          <p:cNvPr id="2" name="Title 1"/>
          <p:cNvSpPr>
            <a:spLocks noGrp="1"/>
          </p:cNvSpPr>
          <p:nvPr>
            <p:ph type="title"/>
          </p:nvPr>
        </p:nvSpPr>
        <p:spPr>
          <a:xfrm>
            <a:off x="1024467" y="753533"/>
            <a:ext cx="10151533" cy="2604495"/>
          </a:xfrm>
        </p:spPr>
        <p:txBody>
          <a:bodyPr anchor="ctr"/>
          <a:lstStyle>
            <a:lvl1pPr algn="l">
              <a:defRPr sz="3200"/>
            </a:lvl1pPr>
          </a:lstStyle>
          <a:p>
            <a:r>
              <a:rPr lang="ru-RU" smtClean="0"/>
              <a:t>Образец заголовка</a:t>
            </a:r>
            <a:endParaRPr lang="en-US" dirty="0"/>
          </a:p>
        </p:txBody>
      </p:sp>
      <p:sp>
        <p:nvSpPr>
          <p:cNvPr id="12" name="Text Placeholder 3"/>
          <p:cNvSpPr>
            <a:spLocks noGrp="1"/>
          </p:cNvSpPr>
          <p:nvPr>
            <p:ph type="body" sz="half" idx="13"/>
          </p:nvPr>
        </p:nvSpPr>
        <p:spPr>
          <a:xfrm>
            <a:off x="1303865" y="3365556"/>
            <a:ext cx="9592736" cy="444443"/>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4" name="Text Placeholder 3"/>
          <p:cNvSpPr>
            <a:spLocks noGrp="1"/>
          </p:cNvSpPr>
          <p:nvPr>
            <p:ph type="body" sz="half" idx="2"/>
          </p:nvPr>
        </p:nvSpPr>
        <p:spPr>
          <a:xfrm>
            <a:off x="1024467" y="3959862"/>
            <a:ext cx="10151533" cy="679871"/>
          </a:xfrm>
        </p:spPr>
        <p:txBody>
          <a:bodyPr anchor="ctr">
            <a:normAutofit/>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Date Placeholder 4"/>
          <p:cNvSpPr>
            <a:spLocks noGrp="1"/>
          </p:cNvSpPr>
          <p:nvPr>
            <p:ph type="dt" sz="half" idx="10"/>
          </p:nvPr>
        </p:nvSpPr>
        <p:spPr>
          <a:xfrm>
            <a:off x="7814452" y="381000"/>
            <a:ext cx="2910840" cy="365125"/>
          </a:xfrm>
        </p:spPr>
        <p:txBody>
          <a:bodyPr/>
          <a:lstStyle>
            <a:lvl1pPr algn="r">
              <a:defRPr/>
            </a:lvl1pPr>
          </a:lstStyle>
          <a:p>
            <a:fld id="{98624D31-43A5-475A-80CF-332C9F6DCF35}" type="datetimeFigureOut">
              <a:rPr lang="en-US" smtClean="0"/>
              <a:pPr/>
              <a:t>5/30/2017</a:t>
            </a:fld>
            <a:endParaRPr lang="en-US" dirty="0"/>
          </a:p>
        </p:txBody>
      </p:sp>
      <p:sp>
        <p:nvSpPr>
          <p:cNvPr id="6" name="Footer Placeholder 5"/>
          <p:cNvSpPr>
            <a:spLocks noGrp="1"/>
          </p:cNvSpPr>
          <p:nvPr>
            <p:ph type="ftr" sz="quarter" idx="11"/>
          </p:nvPr>
        </p:nvSpPr>
        <p:spPr>
          <a:xfrm>
            <a:off x="685800" y="379941"/>
            <a:ext cx="6991492" cy="365125"/>
          </a:xfrm>
        </p:spPr>
        <p:txBody>
          <a:bodyPr/>
          <a:lstStyle/>
          <a:p>
            <a:endParaRPr lang="en-US" dirty="0"/>
          </a:p>
        </p:txBody>
      </p:sp>
      <p:sp>
        <p:nvSpPr>
          <p:cNvPr id="7" name="Slide Number Placeholder 6"/>
          <p:cNvSpPr>
            <a:spLocks noGrp="1"/>
          </p:cNvSpPr>
          <p:nvPr>
            <p:ph type="sldNum" sz="quarter" idx="12"/>
          </p:nvPr>
        </p:nvSpPr>
        <p:spPr>
          <a:xfrm>
            <a:off x="10862452" y="381000"/>
            <a:ext cx="643748" cy="365125"/>
          </a:xfrm>
        </p:spPr>
        <p:txBody>
          <a:bodyPr/>
          <a:lstStyle/>
          <a:p>
            <a:fld id="{4FAB73BC-B049-4115-A692-8D63A059BFB8}" type="slidenum">
              <a:rPr lang="en-US" smtClean="0"/>
              <a:pPr/>
              <a:t>‹#›</a:t>
            </a:fld>
            <a:endParaRPr lang="en-US" dirty="0"/>
          </a:p>
        </p:txBody>
      </p:sp>
      <p:sp>
        <p:nvSpPr>
          <p:cNvPr id="9" name="TextBox 8"/>
          <p:cNvSpPr txBox="1"/>
          <p:nvPr/>
        </p:nvSpPr>
        <p:spPr>
          <a:xfrm>
            <a:off x="476250" y="933450"/>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0" name="TextBox 9"/>
          <p:cNvSpPr txBox="1"/>
          <p:nvPr/>
        </p:nvSpPr>
        <p:spPr>
          <a:xfrm>
            <a:off x="10984230" y="2701290"/>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extLst>
      <p:ext uri="{BB962C8B-B14F-4D97-AF65-F5344CB8AC3E}">
        <p14:creationId xmlns:p14="http://schemas.microsoft.com/office/powerpoint/2010/main" xmlns="" val="2616246443"/>
      </p:ext>
    </p:extLst>
  </p:cSld>
  <p:clrMapOvr>
    <a:masterClrMapping/>
  </p:clrMapOvr>
  <p:hf sldNum="0" hdr="0" ftr="0" dt="0"/>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p:cSld name="Карточка имени">
    <p:spTree>
      <p:nvGrpSpPr>
        <p:cNvPr id="1" name=""/>
        <p:cNvGrpSpPr/>
        <p:nvPr/>
      </p:nvGrpSpPr>
      <p:grpSpPr>
        <a:xfrm>
          <a:off x="0" y="0"/>
          <a:ext cx="0" cy="0"/>
          <a:chOff x="0" y="0"/>
          <a:chExt cx="0" cy="0"/>
        </a:xfrm>
      </p:grpSpPr>
      <p:pic>
        <p:nvPicPr>
          <p:cNvPr id="8" name="Picture 7" descr="C2-HD-BTM.png"/>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0" y="4375150"/>
            <a:ext cx="12192000" cy="2482850"/>
          </a:xfrm>
          <a:prstGeom prst="rect">
            <a:avLst/>
          </a:prstGeom>
        </p:spPr>
      </p:pic>
      <p:sp>
        <p:nvSpPr>
          <p:cNvPr id="2" name="Title 1"/>
          <p:cNvSpPr>
            <a:spLocks noGrp="1"/>
          </p:cNvSpPr>
          <p:nvPr>
            <p:ph type="title"/>
          </p:nvPr>
        </p:nvSpPr>
        <p:spPr>
          <a:xfrm>
            <a:off x="1024495" y="1124701"/>
            <a:ext cx="10146186" cy="2511835"/>
          </a:xfrm>
        </p:spPr>
        <p:txBody>
          <a:bodyPr anchor="b"/>
          <a:lstStyle>
            <a:lvl1pPr algn="l">
              <a:defRPr sz="3200"/>
            </a:lvl1pPr>
          </a:lstStyle>
          <a:p>
            <a:r>
              <a:rPr lang="ru-RU" smtClean="0"/>
              <a:t>Образец заголовка</a:t>
            </a:r>
            <a:endParaRPr lang="en-US" dirty="0"/>
          </a:p>
        </p:txBody>
      </p:sp>
      <p:sp>
        <p:nvSpPr>
          <p:cNvPr id="4" name="Text Placeholder 3"/>
          <p:cNvSpPr>
            <a:spLocks noGrp="1"/>
          </p:cNvSpPr>
          <p:nvPr>
            <p:ph type="body" sz="half" idx="2"/>
          </p:nvPr>
        </p:nvSpPr>
        <p:spPr>
          <a:xfrm>
            <a:off x="1024467" y="3648315"/>
            <a:ext cx="10144654" cy="999885"/>
          </a:xfrm>
        </p:spPr>
        <p:txBody>
          <a:bodyPr anchor="t"/>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Date Placeholder 4"/>
          <p:cNvSpPr>
            <a:spLocks noGrp="1"/>
          </p:cNvSpPr>
          <p:nvPr>
            <p:ph type="dt" sz="half" idx="10"/>
          </p:nvPr>
        </p:nvSpPr>
        <p:spPr>
          <a:xfrm>
            <a:off x="7814452" y="378883"/>
            <a:ext cx="2910840" cy="365125"/>
          </a:xfrm>
        </p:spPr>
        <p:txBody>
          <a:bodyPr/>
          <a:lstStyle>
            <a:lvl1pPr algn="r">
              <a:defRPr/>
            </a:lvl1pPr>
          </a:lstStyle>
          <a:p>
            <a:fld id="{98624D31-43A5-475A-80CF-332C9F6DCF35}" type="datetimeFigureOut">
              <a:rPr lang="en-US" smtClean="0"/>
              <a:pPr/>
              <a:t>5/30/2017</a:t>
            </a:fld>
            <a:endParaRPr lang="en-US" dirty="0"/>
          </a:p>
        </p:txBody>
      </p:sp>
      <p:sp>
        <p:nvSpPr>
          <p:cNvPr id="6" name="Footer Placeholder 5"/>
          <p:cNvSpPr>
            <a:spLocks noGrp="1"/>
          </p:cNvSpPr>
          <p:nvPr>
            <p:ph type="ftr" sz="quarter" idx="11"/>
          </p:nvPr>
        </p:nvSpPr>
        <p:spPr>
          <a:xfrm>
            <a:off x="685800" y="378883"/>
            <a:ext cx="6991492" cy="365125"/>
          </a:xfrm>
        </p:spPr>
        <p:txBody>
          <a:bodyPr/>
          <a:lstStyle/>
          <a:p>
            <a:endParaRPr lang="en-US" dirty="0"/>
          </a:p>
        </p:txBody>
      </p:sp>
      <p:sp>
        <p:nvSpPr>
          <p:cNvPr id="7" name="Slide Number Placeholder 6"/>
          <p:cNvSpPr>
            <a:spLocks noGrp="1"/>
          </p:cNvSpPr>
          <p:nvPr>
            <p:ph type="sldNum" sz="quarter" idx="12"/>
          </p:nvPr>
        </p:nvSpPr>
        <p:spPr>
          <a:xfrm>
            <a:off x="10862452" y="381000"/>
            <a:ext cx="643748" cy="365125"/>
          </a:xfrm>
        </p:spPr>
        <p:txBody>
          <a:bodyPr/>
          <a:lstStyle/>
          <a:p>
            <a:fld id="{4FAB73BC-B049-4115-A692-8D63A059BFB8}" type="slidenum">
              <a:rPr lang="en-US" smtClean="0"/>
              <a:pPr/>
              <a:t>‹#›</a:t>
            </a:fld>
            <a:endParaRPr lang="en-US" dirty="0"/>
          </a:p>
        </p:txBody>
      </p:sp>
    </p:spTree>
    <p:extLst>
      <p:ext uri="{BB962C8B-B14F-4D97-AF65-F5344CB8AC3E}">
        <p14:creationId xmlns:p14="http://schemas.microsoft.com/office/powerpoint/2010/main" xmlns="" val="1447224508"/>
      </p:ext>
    </p:extLst>
  </p:cSld>
  <p:clrMapOvr>
    <a:masterClrMapping/>
  </p:clrMapOvr>
  <p:hf sldNum="0" hdr="0" ftr="0" dt="0"/>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Три колонки">
    <p:spTree>
      <p:nvGrpSpPr>
        <p:cNvPr id="1" name=""/>
        <p:cNvGrpSpPr/>
        <p:nvPr/>
      </p:nvGrpSpPr>
      <p:grpSpPr>
        <a:xfrm>
          <a:off x="0" y="0"/>
          <a:ext cx="0" cy="0"/>
          <a:chOff x="0" y="0"/>
          <a:chExt cx="0" cy="0"/>
        </a:xfrm>
      </p:grpSpPr>
      <p:sp>
        <p:nvSpPr>
          <p:cNvPr id="15" name="Title 1"/>
          <p:cNvSpPr>
            <a:spLocks noGrp="1"/>
          </p:cNvSpPr>
          <p:nvPr>
            <p:ph type="title"/>
          </p:nvPr>
        </p:nvSpPr>
        <p:spPr>
          <a:xfrm>
            <a:off x="2895600" y="761999"/>
            <a:ext cx="8610599" cy="1303867"/>
          </a:xfrm>
        </p:spPr>
        <p:txBody>
          <a:bodyPr/>
          <a:lstStyle/>
          <a:p>
            <a:r>
              <a:rPr lang="ru-RU" smtClean="0"/>
              <a:t>Образец заголовка</a:t>
            </a:r>
            <a:endParaRPr lang="en-US" dirty="0"/>
          </a:p>
        </p:txBody>
      </p:sp>
      <p:sp>
        <p:nvSpPr>
          <p:cNvPr id="7" name="Text Placeholder 2"/>
          <p:cNvSpPr>
            <a:spLocks noGrp="1"/>
          </p:cNvSpPr>
          <p:nvPr>
            <p:ph type="body" idx="1"/>
          </p:nvPr>
        </p:nvSpPr>
        <p:spPr>
          <a:xfrm>
            <a:off x="685800" y="2202080"/>
            <a:ext cx="3456432" cy="617320"/>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8" name="Text Placeholder 3"/>
          <p:cNvSpPr>
            <a:spLocks noGrp="1"/>
          </p:cNvSpPr>
          <p:nvPr>
            <p:ph type="body" sz="half" idx="15"/>
          </p:nvPr>
        </p:nvSpPr>
        <p:spPr>
          <a:xfrm>
            <a:off x="685799" y="2904565"/>
            <a:ext cx="3456432" cy="331413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9" name="Text Placeholder 4"/>
          <p:cNvSpPr>
            <a:spLocks noGrp="1"/>
          </p:cNvSpPr>
          <p:nvPr>
            <p:ph type="body" sz="quarter" idx="3"/>
          </p:nvPr>
        </p:nvSpPr>
        <p:spPr>
          <a:xfrm>
            <a:off x="4368800" y="2201333"/>
            <a:ext cx="3456432" cy="626534"/>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10" name="Text Placeholder 3"/>
          <p:cNvSpPr>
            <a:spLocks noGrp="1"/>
          </p:cNvSpPr>
          <p:nvPr>
            <p:ph type="body" sz="half" idx="16"/>
          </p:nvPr>
        </p:nvSpPr>
        <p:spPr>
          <a:xfrm>
            <a:off x="4366858" y="2904067"/>
            <a:ext cx="3456432" cy="331461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11" name="Text Placeholder 4"/>
          <p:cNvSpPr>
            <a:spLocks noGrp="1"/>
          </p:cNvSpPr>
          <p:nvPr>
            <p:ph type="body" sz="quarter" idx="13"/>
          </p:nvPr>
        </p:nvSpPr>
        <p:spPr>
          <a:xfrm>
            <a:off x="8051800" y="2192866"/>
            <a:ext cx="3456432" cy="626534"/>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12" name="Text Placeholder 3"/>
          <p:cNvSpPr>
            <a:spLocks noGrp="1"/>
          </p:cNvSpPr>
          <p:nvPr>
            <p:ph type="body" sz="half" idx="17"/>
          </p:nvPr>
        </p:nvSpPr>
        <p:spPr>
          <a:xfrm>
            <a:off x="8051801" y="2904565"/>
            <a:ext cx="3456432" cy="331413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3" name="Date Placeholder 2"/>
          <p:cNvSpPr>
            <a:spLocks noGrp="1"/>
          </p:cNvSpPr>
          <p:nvPr>
            <p:ph type="dt" sz="half" idx="10"/>
          </p:nvPr>
        </p:nvSpPr>
        <p:spPr/>
        <p:txBody>
          <a:bodyPr/>
          <a:lstStyle/>
          <a:p>
            <a:fld id="{98624D31-43A5-475A-80CF-332C9F6DCF35}" type="datetimeFigureOut">
              <a:rPr lang="en-US" smtClean="0"/>
              <a:pPr/>
              <a:t>5/30/2017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FAB73BC-B049-4115-A692-8D63A059BFB8}" type="slidenum">
              <a:rPr lang="en-US" smtClean="0"/>
              <a:pPr/>
              <a:t>‹#›</a:t>
            </a:fld>
            <a:endParaRPr lang="en-US" dirty="0"/>
          </a:p>
        </p:txBody>
      </p:sp>
    </p:spTree>
    <p:extLst>
      <p:ext uri="{BB962C8B-B14F-4D97-AF65-F5344CB8AC3E}">
        <p14:creationId xmlns:p14="http://schemas.microsoft.com/office/powerpoint/2010/main" xmlns="" val="3515721335"/>
      </p:ext>
    </p:extLst>
  </p:cSld>
  <p:clrMapOvr>
    <a:masterClrMapping/>
  </p:clrMapOvr>
  <p:hf sldNum="0" hdr="0" ftr="0" dt="0"/>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Столбец с тремя рисунками">
    <p:spTree>
      <p:nvGrpSpPr>
        <p:cNvPr id="1" name=""/>
        <p:cNvGrpSpPr/>
        <p:nvPr/>
      </p:nvGrpSpPr>
      <p:grpSpPr>
        <a:xfrm>
          <a:off x="0" y="0"/>
          <a:ext cx="0" cy="0"/>
          <a:chOff x="0" y="0"/>
          <a:chExt cx="0" cy="0"/>
        </a:xfrm>
      </p:grpSpPr>
      <p:sp>
        <p:nvSpPr>
          <p:cNvPr id="30" name="Title 1"/>
          <p:cNvSpPr>
            <a:spLocks noGrp="1"/>
          </p:cNvSpPr>
          <p:nvPr>
            <p:ph type="title"/>
          </p:nvPr>
        </p:nvSpPr>
        <p:spPr>
          <a:xfrm>
            <a:off x="2895600" y="762000"/>
            <a:ext cx="8610599" cy="1295400"/>
          </a:xfrm>
        </p:spPr>
        <p:txBody>
          <a:bodyPr/>
          <a:lstStyle/>
          <a:p>
            <a:r>
              <a:rPr lang="ru-RU" smtClean="0"/>
              <a:t>Образец заголовка</a:t>
            </a:r>
            <a:endParaRPr lang="en-US" dirty="0"/>
          </a:p>
        </p:txBody>
      </p:sp>
      <p:sp>
        <p:nvSpPr>
          <p:cNvPr id="19" name="Text Placeholder 2"/>
          <p:cNvSpPr>
            <a:spLocks noGrp="1"/>
          </p:cNvSpPr>
          <p:nvPr>
            <p:ph type="body" idx="1"/>
          </p:nvPr>
        </p:nvSpPr>
        <p:spPr>
          <a:xfrm>
            <a:off x="688618" y="4191000"/>
            <a:ext cx="3451582" cy="682765"/>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20" name="Picture Placeholder 2"/>
          <p:cNvSpPr>
            <a:spLocks noGrp="1" noChangeAspect="1"/>
          </p:cNvSpPr>
          <p:nvPr>
            <p:ph type="pic" idx="15"/>
          </p:nvPr>
        </p:nvSpPr>
        <p:spPr>
          <a:xfrm>
            <a:off x="688618" y="2362200"/>
            <a:ext cx="3451582"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21" name="Text Placeholder 3"/>
          <p:cNvSpPr>
            <a:spLocks noGrp="1"/>
          </p:cNvSpPr>
          <p:nvPr>
            <p:ph type="body" sz="half" idx="18"/>
          </p:nvPr>
        </p:nvSpPr>
        <p:spPr>
          <a:xfrm>
            <a:off x="688618" y="4873764"/>
            <a:ext cx="3451582" cy="1344921"/>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22" name="Text Placeholder 4"/>
          <p:cNvSpPr>
            <a:spLocks noGrp="1"/>
          </p:cNvSpPr>
          <p:nvPr>
            <p:ph type="body" sz="quarter" idx="3"/>
          </p:nvPr>
        </p:nvSpPr>
        <p:spPr>
          <a:xfrm>
            <a:off x="4374263" y="4191000"/>
            <a:ext cx="3448935" cy="682765"/>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23" name="Picture Placeholder 2"/>
          <p:cNvSpPr>
            <a:spLocks noGrp="1" noChangeAspect="1"/>
          </p:cNvSpPr>
          <p:nvPr>
            <p:ph type="pic" idx="21"/>
          </p:nvPr>
        </p:nvSpPr>
        <p:spPr>
          <a:xfrm>
            <a:off x="4374263" y="2362200"/>
            <a:ext cx="3448936"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24" name="Text Placeholder 3"/>
          <p:cNvSpPr>
            <a:spLocks noGrp="1"/>
          </p:cNvSpPr>
          <p:nvPr>
            <p:ph type="body" sz="half" idx="19"/>
          </p:nvPr>
        </p:nvSpPr>
        <p:spPr>
          <a:xfrm>
            <a:off x="4374264" y="4873763"/>
            <a:ext cx="3448935" cy="1344921"/>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25" name="Text Placeholder 4"/>
          <p:cNvSpPr>
            <a:spLocks noGrp="1"/>
          </p:cNvSpPr>
          <p:nvPr>
            <p:ph type="body" sz="quarter" idx="13"/>
          </p:nvPr>
        </p:nvSpPr>
        <p:spPr>
          <a:xfrm>
            <a:off x="8049731" y="4191000"/>
            <a:ext cx="3456469" cy="682765"/>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26" name="Picture Placeholder 2"/>
          <p:cNvSpPr>
            <a:spLocks noGrp="1" noChangeAspect="1"/>
          </p:cNvSpPr>
          <p:nvPr>
            <p:ph type="pic" idx="22"/>
          </p:nvPr>
        </p:nvSpPr>
        <p:spPr>
          <a:xfrm>
            <a:off x="8049855" y="2362200"/>
            <a:ext cx="3447878"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27" name="Text Placeholder 3"/>
          <p:cNvSpPr>
            <a:spLocks noGrp="1"/>
          </p:cNvSpPr>
          <p:nvPr>
            <p:ph type="body" sz="half" idx="20"/>
          </p:nvPr>
        </p:nvSpPr>
        <p:spPr>
          <a:xfrm>
            <a:off x="8049731" y="4873761"/>
            <a:ext cx="3452445" cy="1344921"/>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3" name="Date Placeholder 2"/>
          <p:cNvSpPr>
            <a:spLocks noGrp="1"/>
          </p:cNvSpPr>
          <p:nvPr>
            <p:ph type="dt" sz="half" idx="10"/>
          </p:nvPr>
        </p:nvSpPr>
        <p:spPr/>
        <p:txBody>
          <a:bodyPr/>
          <a:lstStyle/>
          <a:p>
            <a:fld id="{98624D31-43A5-475A-80CF-332C9F6DCF35}" type="datetimeFigureOut">
              <a:rPr lang="en-US" smtClean="0"/>
              <a:pPr/>
              <a:t>5/30/2017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FAB73BC-B049-4115-A692-8D63A059BFB8}" type="slidenum">
              <a:rPr lang="en-US" smtClean="0"/>
              <a:pPr/>
              <a:t>‹#›</a:t>
            </a:fld>
            <a:endParaRPr lang="en-US" dirty="0"/>
          </a:p>
        </p:txBody>
      </p:sp>
    </p:spTree>
    <p:extLst>
      <p:ext uri="{BB962C8B-B14F-4D97-AF65-F5344CB8AC3E}">
        <p14:creationId xmlns:p14="http://schemas.microsoft.com/office/powerpoint/2010/main" xmlns="" val="692215789"/>
      </p:ext>
    </p:extLst>
  </p:cSld>
  <p:clrMapOvr>
    <a:masterClrMapping/>
  </p:clrMapOvr>
  <p:hf sldNum="0" hdr="0" ftr="0" dt="0"/>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685800" y="2194559"/>
            <a:ext cx="10820400" cy="40241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2E2D6473-DF6D-4702-B328-E0DD40540A4E}" type="datetimeFigureOut">
              <a:rPr lang="en-US" smtClean="0"/>
              <a:pPr/>
              <a:t>5/30/2017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pPr/>
              <a:t>‹#›</a:t>
            </a:fld>
            <a:endParaRPr lang="en-US" dirty="0"/>
          </a:p>
        </p:txBody>
      </p:sp>
    </p:spTree>
    <p:extLst>
      <p:ext uri="{BB962C8B-B14F-4D97-AF65-F5344CB8AC3E}">
        <p14:creationId xmlns:p14="http://schemas.microsoft.com/office/powerpoint/2010/main" xmlns="" val="219434245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vertTitleAndTx" preserve="1">
  <p:cSld name="Вертикальный заголовок и текст">
    <p:spTree>
      <p:nvGrpSpPr>
        <p:cNvPr id="1" name=""/>
        <p:cNvGrpSpPr/>
        <p:nvPr/>
      </p:nvGrpSpPr>
      <p:grpSpPr>
        <a:xfrm>
          <a:off x="0" y="0"/>
          <a:ext cx="0" cy="0"/>
          <a:chOff x="0" y="0"/>
          <a:chExt cx="0" cy="0"/>
        </a:xfrm>
      </p:grpSpPr>
      <p:pic>
        <p:nvPicPr>
          <p:cNvPr id="9" name="Picture 8" descr="C2-HD-BTM.png"/>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0" y="4375150"/>
            <a:ext cx="12192000" cy="2482850"/>
          </a:xfrm>
          <a:prstGeom prst="rect">
            <a:avLst/>
          </a:prstGeom>
        </p:spPr>
      </p:pic>
      <p:sp>
        <p:nvSpPr>
          <p:cNvPr id="2" name="Vertical Title 1"/>
          <p:cNvSpPr>
            <a:spLocks noGrp="1"/>
          </p:cNvSpPr>
          <p:nvPr>
            <p:ph type="title" orient="vert"/>
          </p:nvPr>
        </p:nvSpPr>
        <p:spPr>
          <a:xfrm>
            <a:off x="9448800" y="745066"/>
            <a:ext cx="2057400" cy="3903133"/>
          </a:xfrm>
        </p:spPr>
        <p:txBody>
          <a:bodyPr vert="eaVert"/>
          <a:lstStyle>
            <a:lvl1pPr algn="l">
              <a:defRPr/>
            </a:lvl1pPr>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1024466" y="745067"/>
            <a:ext cx="8204201" cy="3903133"/>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a:xfrm>
            <a:off x="7814452" y="379941"/>
            <a:ext cx="2910840" cy="365125"/>
          </a:xfrm>
        </p:spPr>
        <p:txBody>
          <a:bodyPr/>
          <a:lstStyle>
            <a:lvl1pPr algn="r">
              <a:defRPr/>
            </a:lvl1pPr>
          </a:lstStyle>
          <a:p>
            <a:fld id="{E26F7E3A-B166-407D-9866-32884E7D5B37}" type="datetimeFigureOut">
              <a:rPr lang="en-US" smtClean="0"/>
              <a:pPr/>
              <a:t>5/30/2017</a:t>
            </a:fld>
            <a:endParaRPr lang="en-US" dirty="0"/>
          </a:p>
        </p:txBody>
      </p:sp>
      <p:sp>
        <p:nvSpPr>
          <p:cNvPr id="5" name="Footer Placeholder 4"/>
          <p:cNvSpPr>
            <a:spLocks noGrp="1"/>
          </p:cNvSpPr>
          <p:nvPr>
            <p:ph type="ftr" sz="quarter" idx="11"/>
          </p:nvPr>
        </p:nvSpPr>
        <p:spPr>
          <a:xfrm>
            <a:off x="685800" y="381000"/>
            <a:ext cx="6991492" cy="365125"/>
          </a:xfrm>
        </p:spPr>
        <p:txBody>
          <a:bodyPr/>
          <a:lstStyle/>
          <a:p>
            <a:endParaRPr lang="en-US" dirty="0"/>
          </a:p>
        </p:txBody>
      </p:sp>
      <p:sp>
        <p:nvSpPr>
          <p:cNvPr id="6" name="Slide Number Placeholder 5"/>
          <p:cNvSpPr>
            <a:spLocks noGrp="1"/>
          </p:cNvSpPr>
          <p:nvPr>
            <p:ph type="sldNum" sz="quarter" idx="12"/>
          </p:nvPr>
        </p:nvSpPr>
        <p:spPr>
          <a:xfrm>
            <a:off x="10862452" y="381000"/>
            <a:ext cx="643748" cy="365125"/>
          </a:xfrm>
        </p:spPr>
        <p:txBody>
          <a:bodyPr/>
          <a:lstStyle/>
          <a:p>
            <a:fld id="{4FAB73BC-B049-4115-A692-8D63A059BFB8}" type="slidenum">
              <a:rPr lang="en-US" smtClean="0"/>
              <a:pPr/>
              <a:t>‹#›</a:t>
            </a:fld>
            <a:endParaRPr lang="en-US" dirty="0"/>
          </a:p>
        </p:txBody>
      </p:sp>
    </p:spTree>
    <p:extLst>
      <p:ext uri="{BB962C8B-B14F-4D97-AF65-F5344CB8AC3E}">
        <p14:creationId xmlns:p14="http://schemas.microsoft.com/office/powerpoint/2010/main" xmlns="" val="271733260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528FC5F6-F338-4AE4-BB23-26385BCFC423}" type="datetimeFigureOut">
              <a:rPr lang="en-US" smtClean="0"/>
              <a:pPr/>
              <a:t>5/30/2017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113E31D-E2AB-40D1-8B51-AFA5AFEF393A}" type="slidenum">
              <a:rPr lang="en-US" smtClean="0"/>
              <a:pPr/>
              <a:t>‹#›</a:t>
            </a:fld>
            <a:endParaRPr lang="en-US" dirty="0"/>
          </a:p>
        </p:txBody>
      </p:sp>
    </p:spTree>
    <p:extLst>
      <p:ext uri="{BB962C8B-B14F-4D97-AF65-F5344CB8AC3E}">
        <p14:creationId xmlns:p14="http://schemas.microsoft.com/office/powerpoint/2010/main" xmlns="" val="354763630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pic>
        <p:nvPicPr>
          <p:cNvPr id="8" name="Picture 7" descr="C2-HD-BTM.png"/>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0" y="4375150"/>
            <a:ext cx="12192000" cy="2482850"/>
          </a:xfrm>
          <a:prstGeom prst="rect">
            <a:avLst/>
          </a:prstGeom>
        </p:spPr>
      </p:pic>
      <p:sp>
        <p:nvSpPr>
          <p:cNvPr id="2" name="Title 1"/>
          <p:cNvSpPr>
            <a:spLocks noGrp="1"/>
          </p:cNvSpPr>
          <p:nvPr>
            <p:ph type="title"/>
          </p:nvPr>
        </p:nvSpPr>
        <p:spPr>
          <a:xfrm>
            <a:off x="685800" y="753533"/>
            <a:ext cx="10820399" cy="2801935"/>
          </a:xfrm>
        </p:spPr>
        <p:txBody>
          <a:bodyPr anchor="b">
            <a:normAutofit/>
          </a:bodyPr>
          <a:lstStyle>
            <a:lvl1pPr algn="r">
              <a:defRPr sz="4000"/>
            </a:lvl1pPr>
          </a:lstStyle>
          <a:p>
            <a:r>
              <a:rPr lang="ru-RU" smtClean="0"/>
              <a:t>Образец заголовка</a:t>
            </a:r>
            <a:endParaRPr lang="en-US" dirty="0"/>
          </a:p>
        </p:txBody>
      </p:sp>
      <p:sp>
        <p:nvSpPr>
          <p:cNvPr id="3" name="Text Placeholder 2"/>
          <p:cNvSpPr>
            <a:spLocks noGrp="1"/>
          </p:cNvSpPr>
          <p:nvPr>
            <p:ph type="body" idx="1"/>
          </p:nvPr>
        </p:nvSpPr>
        <p:spPr>
          <a:xfrm>
            <a:off x="1024467" y="3641725"/>
            <a:ext cx="10490200" cy="955675"/>
          </a:xfrm>
        </p:spPr>
        <p:txBody>
          <a:bodyPr>
            <a:normAutofit/>
          </a:bodyPr>
          <a:lstStyle>
            <a:lvl1pPr marL="0" indent="0" algn="r">
              <a:buNone/>
              <a:defRPr sz="22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a:xfrm>
            <a:off x="7814452" y="381000"/>
            <a:ext cx="2910840" cy="365125"/>
          </a:xfrm>
        </p:spPr>
        <p:txBody>
          <a:bodyPr/>
          <a:lstStyle>
            <a:lvl1pPr algn="r">
              <a:defRPr/>
            </a:lvl1pPr>
          </a:lstStyle>
          <a:p>
            <a:fld id="{20EBB0C4-6273-4C6E-B9BD-2EDC30F1CD52}" type="datetimeFigureOut">
              <a:rPr lang="en-US" smtClean="0"/>
              <a:pPr/>
              <a:t>5/30/2017</a:t>
            </a:fld>
            <a:endParaRPr lang="en-US" dirty="0"/>
          </a:p>
        </p:txBody>
      </p:sp>
      <p:sp>
        <p:nvSpPr>
          <p:cNvPr id="5" name="Footer Placeholder 4"/>
          <p:cNvSpPr>
            <a:spLocks noGrp="1"/>
          </p:cNvSpPr>
          <p:nvPr>
            <p:ph type="ftr" sz="quarter" idx="11"/>
          </p:nvPr>
        </p:nvSpPr>
        <p:spPr>
          <a:xfrm>
            <a:off x="685800" y="381001"/>
            <a:ext cx="6991492" cy="364065"/>
          </a:xfrm>
        </p:spPr>
        <p:txBody>
          <a:bodyPr/>
          <a:lstStyle/>
          <a:p>
            <a:endParaRPr lang="en-US" dirty="0"/>
          </a:p>
        </p:txBody>
      </p:sp>
      <p:sp>
        <p:nvSpPr>
          <p:cNvPr id="6" name="Slide Number Placeholder 5"/>
          <p:cNvSpPr>
            <a:spLocks noGrp="1"/>
          </p:cNvSpPr>
          <p:nvPr>
            <p:ph type="sldNum" sz="quarter" idx="12"/>
          </p:nvPr>
        </p:nvSpPr>
        <p:spPr>
          <a:xfrm>
            <a:off x="10862452" y="381000"/>
            <a:ext cx="643748" cy="365125"/>
          </a:xfrm>
        </p:spPr>
        <p:txBody>
          <a:bodyPr/>
          <a:lstStyle/>
          <a:p>
            <a:fld id="{4FAB73BC-B049-4115-A692-8D63A059BFB8}" type="slidenum">
              <a:rPr lang="en-US" smtClean="0"/>
              <a:pPr/>
              <a:t>‹#›</a:t>
            </a:fld>
            <a:endParaRPr lang="en-US" dirty="0"/>
          </a:p>
        </p:txBody>
      </p:sp>
    </p:spTree>
    <p:extLst>
      <p:ext uri="{BB962C8B-B14F-4D97-AF65-F5344CB8AC3E}">
        <p14:creationId xmlns:p14="http://schemas.microsoft.com/office/powerpoint/2010/main" xmlns="" val="313285583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sz="half" idx="1"/>
          </p:nvPr>
        </p:nvSpPr>
        <p:spPr>
          <a:xfrm>
            <a:off x="685800" y="2194559"/>
            <a:ext cx="5334000" cy="4024125"/>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6172200" y="2194559"/>
            <a:ext cx="5334000" cy="4024125"/>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19AB4D41-86C1-4908-B66A-0B50CEB3BF29}" type="datetimeFigureOut">
              <a:rPr lang="en-US" smtClean="0"/>
              <a:pPr/>
              <a:t>5/30/2017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smtClean="0"/>
              <a:pPr/>
              <a:t>‹#›</a:t>
            </a:fld>
            <a:endParaRPr lang="en-US" dirty="0"/>
          </a:p>
        </p:txBody>
      </p:sp>
    </p:spTree>
    <p:extLst>
      <p:ext uri="{BB962C8B-B14F-4D97-AF65-F5344CB8AC3E}">
        <p14:creationId xmlns:p14="http://schemas.microsoft.com/office/powerpoint/2010/main" xmlns="" val="242408592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a:xfrm>
            <a:off x="2895600" y="762000"/>
            <a:ext cx="8610600" cy="1295400"/>
          </a:xfrm>
        </p:spPr>
        <p:txBody>
          <a:bodyPr/>
          <a:lstStyle/>
          <a:p>
            <a:r>
              <a:rPr lang="ru-RU" smtClean="0"/>
              <a:t>Образец заголовка</a:t>
            </a:r>
            <a:endParaRPr lang="en-US" dirty="0"/>
          </a:p>
        </p:txBody>
      </p:sp>
      <p:sp>
        <p:nvSpPr>
          <p:cNvPr id="3" name="Text Placeholder 2"/>
          <p:cNvSpPr>
            <a:spLocks noGrp="1"/>
          </p:cNvSpPr>
          <p:nvPr>
            <p:ph type="body" idx="1"/>
          </p:nvPr>
        </p:nvSpPr>
        <p:spPr>
          <a:xfrm>
            <a:off x="914409" y="2183802"/>
            <a:ext cx="5079991" cy="823912"/>
          </a:xfrm>
        </p:spPr>
        <p:txBody>
          <a:bodyPr anchor="b">
            <a:norm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685800" y="3132666"/>
            <a:ext cx="5311775" cy="3086019"/>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6400800" y="2183802"/>
            <a:ext cx="5105400" cy="823912"/>
          </a:xfrm>
        </p:spPr>
        <p:txBody>
          <a:bodyPr anchor="b">
            <a:norm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6172200" y="3132666"/>
            <a:ext cx="5334000" cy="3086019"/>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E6426E2C-56C1-4E0D-A793-0088A7FDD37E}" type="datetimeFigureOut">
              <a:rPr lang="en-US" smtClean="0"/>
              <a:pPr/>
              <a:t>5/30/2017</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smtClean="0"/>
              <a:pPr/>
              <a:t>‹#›</a:t>
            </a:fld>
            <a:endParaRPr lang="en-US" dirty="0"/>
          </a:p>
        </p:txBody>
      </p:sp>
    </p:spTree>
    <p:extLst>
      <p:ext uri="{BB962C8B-B14F-4D97-AF65-F5344CB8AC3E}">
        <p14:creationId xmlns:p14="http://schemas.microsoft.com/office/powerpoint/2010/main" xmlns="" val="32197530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C8C39B41-D8B5-4052-B551-9B5525EAA8B6}" type="datetimeFigureOut">
              <a:rPr lang="en-US" smtClean="0"/>
              <a:pPr/>
              <a:t>5/30/2017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FAB73BC-B049-4115-A692-8D63A059BFB8}" type="slidenum">
              <a:rPr lang="en-US" smtClean="0"/>
              <a:pPr/>
              <a:t>‹#›</a:t>
            </a:fld>
            <a:endParaRPr lang="en-US" dirty="0"/>
          </a:p>
        </p:txBody>
      </p:sp>
    </p:spTree>
    <p:extLst>
      <p:ext uri="{BB962C8B-B14F-4D97-AF65-F5344CB8AC3E}">
        <p14:creationId xmlns:p14="http://schemas.microsoft.com/office/powerpoint/2010/main" xmlns="" val="44487535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D94136C-8742-45B2-AF27-D93DF72833A9}" type="datetimeFigureOut">
              <a:rPr lang="en-US" smtClean="0"/>
              <a:pPr/>
              <a:t>5/30/2017</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4FAB73BC-B049-4115-A692-8D63A059BFB8}" type="slidenum">
              <a:rPr lang="en-US" smtClean="0"/>
              <a:pPr/>
              <a:t>‹#›</a:t>
            </a:fld>
            <a:endParaRPr lang="en-US" dirty="0"/>
          </a:p>
        </p:txBody>
      </p:sp>
    </p:spTree>
    <p:extLst>
      <p:ext uri="{BB962C8B-B14F-4D97-AF65-F5344CB8AC3E}">
        <p14:creationId xmlns:p14="http://schemas.microsoft.com/office/powerpoint/2010/main" xmlns="" val="189645148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85800" y="1524000"/>
            <a:ext cx="4114800" cy="1600200"/>
          </a:xfrm>
        </p:spPr>
        <p:txBody>
          <a:bodyPr anchor="b"/>
          <a:lstStyle>
            <a:lvl1pPr algn="l">
              <a:defRPr sz="3200"/>
            </a:lvl1pPr>
          </a:lstStyle>
          <a:p>
            <a:r>
              <a:rPr lang="ru-RU" smtClean="0"/>
              <a:t>Образец заголовка</a:t>
            </a:r>
            <a:endParaRPr lang="en-US" dirty="0"/>
          </a:p>
        </p:txBody>
      </p:sp>
      <p:sp>
        <p:nvSpPr>
          <p:cNvPr id="3" name="Content Placeholder 2"/>
          <p:cNvSpPr>
            <a:spLocks noGrp="1"/>
          </p:cNvSpPr>
          <p:nvPr>
            <p:ph idx="1"/>
          </p:nvPr>
        </p:nvSpPr>
        <p:spPr>
          <a:xfrm>
            <a:off x="4995582" y="746759"/>
            <a:ext cx="6510618" cy="5471925"/>
          </a:xfrm>
        </p:spPr>
        <p:txBody>
          <a:bodyPr anchor="ct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685800" y="3124199"/>
            <a:ext cx="4114800" cy="309448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Date Placeholder 4"/>
          <p:cNvSpPr>
            <a:spLocks noGrp="1"/>
          </p:cNvSpPr>
          <p:nvPr>
            <p:ph type="dt" sz="half" idx="10"/>
          </p:nvPr>
        </p:nvSpPr>
        <p:spPr/>
        <p:txBody>
          <a:bodyPr/>
          <a:lstStyle/>
          <a:p>
            <a:fld id="{32ABBEA6-7C60-4B02-AE87-00D78D8422AF}" type="datetimeFigureOut">
              <a:rPr lang="en-US" smtClean="0"/>
              <a:pPr/>
              <a:t>5/30/2017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smtClean="0"/>
              <a:pPr/>
              <a:t>‹#›</a:t>
            </a:fld>
            <a:endParaRPr lang="en-US" dirty="0"/>
          </a:p>
        </p:txBody>
      </p:sp>
    </p:spTree>
    <p:extLst>
      <p:ext uri="{BB962C8B-B14F-4D97-AF65-F5344CB8AC3E}">
        <p14:creationId xmlns:p14="http://schemas.microsoft.com/office/powerpoint/2010/main" xmlns="" val="3525330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85800" y="1524000"/>
            <a:ext cx="6873240" cy="1600200"/>
          </a:xfrm>
        </p:spPr>
        <p:txBody>
          <a:bodyPr anchor="b"/>
          <a:lstStyle>
            <a:lvl1pPr algn="l">
              <a:defRPr sz="320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7861238" y="751241"/>
            <a:ext cx="3644962" cy="5467443"/>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
        <p:nvSpPr>
          <p:cNvPr id="4" name="Text Placeholder 3"/>
          <p:cNvSpPr>
            <a:spLocks noGrp="1"/>
          </p:cNvSpPr>
          <p:nvPr>
            <p:ph type="body" sz="half" idx="2"/>
          </p:nvPr>
        </p:nvSpPr>
        <p:spPr>
          <a:xfrm>
            <a:off x="685800" y="3124199"/>
            <a:ext cx="6873240" cy="309448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Date Placeholder 4"/>
          <p:cNvSpPr>
            <a:spLocks noGrp="1"/>
          </p:cNvSpPr>
          <p:nvPr>
            <p:ph type="dt" sz="half" idx="10"/>
          </p:nvPr>
        </p:nvSpPr>
        <p:spPr/>
        <p:txBody>
          <a:bodyPr/>
          <a:lstStyle/>
          <a:p>
            <a:fld id="{C9CAD897-D46E-4AD2-BD9B-49DD3E640873}" type="datetimeFigureOut">
              <a:rPr lang="en-US" smtClean="0"/>
              <a:pPr/>
              <a:t>5/30/2017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smtClean="0"/>
              <a:pPr/>
              <a:t>‹#›</a:t>
            </a:fld>
            <a:endParaRPr lang="en-US" dirty="0"/>
          </a:p>
        </p:txBody>
      </p:sp>
    </p:spTree>
    <p:extLst>
      <p:ext uri="{BB962C8B-B14F-4D97-AF65-F5344CB8AC3E}">
        <p14:creationId xmlns:p14="http://schemas.microsoft.com/office/powerpoint/2010/main" xmlns="" val="152410776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8" name="Picture 7" descr="C2-HD-TOP.png"/>
          <p:cNvPicPr>
            <a:picLocks noChangeAspect="1"/>
          </p:cNvPicPr>
          <p:nvPr/>
        </p:nvPicPr>
        <p:blipFill>
          <a:blip r:embed="rId19">
            <a:extLst>
              <a:ext uri="{28A0092B-C50C-407E-A947-70E740481C1C}">
                <a14:useLocalDpi xmlns:a14="http://schemas.microsoft.com/office/drawing/2010/main" xmlns="" val="0"/>
              </a:ext>
            </a:extLst>
          </a:blip>
          <a:stretch>
            <a:fillRect/>
          </a:stretch>
        </p:blipFill>
        <p:spPr>
          <a:xfrm>
            <a:off x="0" y="0"/>
            <a:ext cx="12192000" cy="1441450"/>
          </a:xfrm>
          <a:prstGeom prst="rect">
            <a:avLst/>
          </a:prstGeom>
        </p:spPr>
      </p:pic>
      <p:sp>
        <p:nvSpPr>
          <p:cNvPr id="2" name="Title Placeholder 1"/>
          <p:cNvSpPr>
            <a:spLocks noGrp="1"/>
          </p:cNvSpPr>
          <p:nvPr>
            <p:ph type="title"/>
          </p:nvPr>
        </p:nvSpPr>
        <p:spPr>
          <a:xfrm>
            <a:off x="2895600" y="764373"/>
            <a:ext cx="8610600" cy="1293028"/>
          </a:xfrm>
          <a:prstGeom prst="rect">
            <a:avLst/>
          </a:prstGeom>
        </p:spPr>
        <p:txBody>
          <a:bodyPr vert="horz" lIns="91440" tIns="45720" rIns="91440" bIns="45720" rtlCol="0" anchor="ctr">
            <a:normAutofit/>
          </a:bodyPr>
          <a:lstStyle/>
          <a:p>
            <a:r>
              <a:rPr lang="ru-RU" smtClean="0"/>
              <a:t>Образец заголовка</a:t>
            </a:r>
            <a:endParaRPr lang="en-US" dirty="0"/>
          </a:p>
        </p:txBody>
      </p:sp>
      <p:sp>
        <p:nvSpPr>
          <p:cNvPr id="3" name="Text Placeholder 2"/>
          <p:cNvSpPr>
            <a:spLocks noGrp="1"/>
          </p:cNvSpPr>
          <p:nvPr>
            <p:ph type="body" idx="1"/>
          </p:nvPr>
        </p:nvSpPr>
        <p:spPr>
          <a:xfrm>
            <a:off x="685800" y="2194560"/>
            <a:ext cx="10820400" cy="4024125"/>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8595360" y="6356350"/>
            <a:ext cx="2910840"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98624D31-43A5-475A-80CF-332C9F6DCF35}" type="datetimeFigureOut">
              <a:rPr lang="en-US" smtClean="0"/>
              <a:pPr/>
              <a:t>5/30/2017</a:t>
            </a:fld>
            <a:endParaRPr lang="en-US" dirty="0"/>
          </a:p>
        </p:txBody>
      </p:sp>
      <p:sp>
        <p:nvSpPr>
          <p:cNvPr id="5" name="Footer Placeholder 4"/>
          <p:cNvSpPr>
            <a:spLocks noGrp="1"/>
          </p:cNvSpPr>
          <p:nvPr>
            <p:ph type="ftr" sz="quarter" idx="3"/>
          </p:nvPr>
        </p:nvSpPr>
        <p:spPr>
          <a:xfrm>
            <a:off x="685800" y="6355845"/>
            <a:ext cx="7772400" cy="365125"/>
          </a:xfrm>
          <a:prstGeom prst="rect">
            <a:avLst/>
          </a:prstGeom>
        </p:spPr>
        <p:txBody>
          <a:bodyPr vert="horz" lIns="91440" tIns="45720" rIns="91440" bIns="45720" rtlCol="0" anchor="ctr"/>
          <a:lstStyle>
            <a:lvl1pPr algn="l">
              <a:defRPr sz="105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763000" y="381000"/>
            <a:ext cx="2743200"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4FAB73BC-B049-4115-A692-8D63A059BFB8}" type="slidenum">
              <a:rPr lang="en-US" smtClean="0"/>
              <a:pPr/>
              <a:t>‹#›</a:t>
            </a:fld>
            <a:endParaRPr lang="en-US" dirty="0"/>
          </a:p>
        </p:txBody>
      </p:sp>
    </p:spTree>
    <p:extLst>
      <p:ext uri="{BB962C8B-B14F-4D97-AF65-F5344CB8AC3E}">
        <p14:creationId xmlns:p14="http://schemas.microsoft.com/office/powerpoint/2010/main" xmlns="" val="1343153624"/>
      </p:ext>
    </p:extLst>
  </p:cSld>
  <p:clrMap bg1="lt1" tx1="dk1" bg2="lt2" tx2="dk2" accent1="accent1" accent2="accent2" accent3="accent3" accent4="accent4" accent5="accent5" accent6="accent6" hlink="hlink" folHlink="folHlink"/>
  <p:sldLayoutIdLst>
    <p:sldLayoutId id="2147483698" r:id="rId1"/>
    <p:sldLayoutId id="2147483699" r:id="rId2"/>
    <p:sldLayoutId id="2147483700" r:id="rId3"/>
    <p:sldLayoutId id="2147483701" r:id="rId4"/>
    <p:sldLayoutId id="2147483702" r:id="rId5"/>
    <p:sldLayoutId id="2147483703" r:id="rId6"/>
    <p:sldLayoutId id="2147483704" r:id="rId7"/>
    <p:sldLayoutId id="2147483705" r:id="rId8"/>
    <p:sldLayoutId id="2147483706" r:id="rId9"/>
    <p:sldLayoutId id="2147483707" r:id="rId10"/>
    <p:sldLayoutId id="2147483708" r:id="rId11"/>
    <p:sldLayoutId id="2147483709" r:id="rId12"/>
    <p:sldLayoutId id="2147483710" r:id="rId13"/>
    <p:sldLayoutId id="2147483711" r:id="rId14"/>
    <p:sldLayoutId id="2147483712" r:id="rId15"/>
    <p:sldLayoutId id="2147483713" r:id="rId16"/>
    <p:sldLayoutId id="2147483714" r:id="rId17"/>
  </p:sldLayoutIdLst>
  <p:hf sldNum="0" hdr="0" ftr="0" dt="0"/>
  <p:txStyles>
    <p:titleStyle>
      <a:lvl1pPr algn="r" defTabSz="914400" rtl="0" eaLnBrk="1" latinLnBrk="0" hangingPunct="1">
        <a:lnSpc>
          <a:spcPct val="90000"/>
        </a:lnSpc>
        <a:spcBef>
          <a:spcPct val="0"/>
        </a:spcBef>
        <a:buNone/>
        <a:defRPr sz="4000" kern="1200" cap="all" baseline="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2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4.jpeg"/><Relationship Id="rId1" Type="http://schemas.openxmlformats.org/officeDocument/2006/relationships/slideLayout" Target="../slideLayouts/slideLayout2.xml"/><Relationship Id="rId4" Type="http://schemas.openxmlformats.org/officeDocument/2006/relationships/image" Target="../media/image10.jpeg"/></Relationships>
</file>

<file path=ppt/slides/_rels/slide6.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371600" y="1803405"/>
            <a:ext cx="9448800" cy="1836000"/>
          </a:xfrm>
        </p:spPr>
        <p:style>
          <a:lnRef idx="2">
            <a:schemeClr val="accent2"/>
          </a:lnRef>
          <a:fillRef idx="1">
            <a:schemeClr val="lt1"/>
          </a:fillRef>
          <a:effectRef idx="0">
            <a:schemeClr val="accent2"/>
          </a:effectRef>
          <a:fontRef idx="minor">
            <a:schemeClr val="dk1"/>
          </a:fontRef>
        </p:style>
        <p:txBody>
          <a:bodyPr>
            <a:normAutofit/>
          </a:bodyPr>
          <a:lstStyle/>
          <a:p>
            <a:r>
              <a:rPr lang="en-US" sz="8000" b="1" cap="none" dirty="0" smtClean="0">
                <a:ln w="12700">
                  <a:solidFill>
                    <a:schemeClr val="accent3">
                      <a:lumMod val="50000"/>
                    </a:schemeClr>
                  </a:solidFill>
                  <a:prstDash val="solid"/>
                </a:ln>
                <a:pattFill prst="narHorz">
                  <a:fgClr>
                    <a:schemeClr val="accent3"/>
                  </a:fgClr>
                  <a:bgClr>
                    <a:schemeClr val="accent3">
                      <a:lumMod val="40000"/>
                      <a:lumOff val="60000"/>
                    </a:schemeClr>
                  </a:bgClr>
                </a:pattFill>
                <a:effectLst>
                  <a:innerShdw blurRad="177800">
                    <a:schemeClr val="accent3">
                      <a:lumMod val="50000"/>
                    </a:schemeClr>
                  </a:innerShdw>
                </a:effectLst>
              </a:rPr>
              <a:t>Funny </a:t>
            </a:r>
            <a:r>
              <a:rPr lang="en-US" sz="8000" b="1" cap="none" dirty="0">
                <a:ln w="12700">
                  <a:solidFill>
                    <a:schemeClr val="accent3">
                      <a:lumMod val="50000"/>
                    </a:schemeClr>
                  </a:solidFill>
                  <a:prstDash val="solid"/>
                </a:ln>
                <a:pattFill prst="narHorz">
                  <a:fgClr>
                    <a:schemeClr val="accent3"/>
                  </a:fgClr>
                  <a:bgClr>
                    <a:schemeClr val="accent3">
                      <a:lumMod val="40000"/>
                      <a:lumOff val="60000"/>
                    </a:schemeClr>
                  </a:bgClr>
                </a:pattFill>
                <a:effectLst>
                  <a:innerShdw blurRad="177800">
                    <a:schemeClr val="accent3">
                      <a:lumMod val="50000"/>
                    </a:schemeClr>
                  </a:innerShdw>
                </a:effectLst>
              </a:rPr>
              <a:t>R</a:t>
            </a:r>
            <a:r>
              <a:rPr lang="en-US" sz="8000" b="1" cap="none" dirty="0" smtClean="0">
                <a:ln w="12700">
                  <a:solidFill>
                    <a:schemeClr val="accent3">
                      <a:lumMod val="50000"/>
                    </a:schemeClr>
                  </a:solidFill>
                  <a:prstDash val="solid"/>
                </a:ln>
                <a:pattFill prst="narHorz">
                  <a:fgClr>
                    <a:schemeClr val="accent3"/>
                  </a:fgClr>
                  <a:bgClr>
                    <a:schemeClr val="accent3">
                      <a:lumMod val="40000"/>
                      <a:lumOff val="60000"/>
                    </a:schemeClr>
                  </a:bgClr>
                </a:pattFill>
                <a:effectLst>
                  <a:innerShdw blurRad="177800">
                    <a:schemeClr val="accent3">
                      <a:lumMod val="50000"/>
                    </a:schemeClr>
                  </a:innerShdw>
                </a:effectLst>
              </a:rPr>
              <a:t>ules</a:t>
            </a:r>
            <a:endParaRPr lang="ru-RU" sz="8000" b="1" cap="none" dirty="0">
              <a:ln w="12700">
                <a:solidFill>
                  <a:schemeClr val="accent3">
                    <a:lumMod val="50000"/>
                  </a:schemeClr>
                </a:solidFill>
                <a:prstDash val="solid"/>
              </a:ln>
              <a:pattFill prst="narHorz">
                <a:fgClr>
                  <a:schemeClr val="accent3"/>
                </a:fgClr>
                <a:bgClr>
                  <a:schemeClr val="accent3">
                    <a:lumMod val="40000"/>
                    <a:lumOff val="60000"/>
                  </a:schemeClr>
                </a:bgClr>
              </a:pattFill>
              <a:effectLst>
                <a:innerShdw blurRad="177800">
                  <a:schemeClr val="accent3">
                    <a:lumMod val="50000"/>
                  </a:schemeClr>
                </a:innerShdw>
              </a:effectLst>
            </a:endParaRPr>
          </a:p>
        </p:txBody>
      </p:sp>
      <p:sp>
        <p:nvSpPr>
          <p:cNvPr id="3" name="Подзаголовок 2"/>
          <p:cNvSpPr>
            <a:spLocks noGrp="1"/>
          </p:cNvSpPr>
          <p:nvPr>
            <p:ph type="subTitle" idx="1"/>
          </p:nvPr>
        </p:nvSpPr>
        <p:spPr/>
        <p:txBody>
          <a:bodyPr>
            <a:noAutofit/>
          </a:bodyPr>
          <a:lstStyle/>
          <a:p>
            <a:r>
              <a:rPr lang="ru-RU" sz="2800" dirty="0" err="1" smtClean="0"/>
              <a:t>Сахапова</a:t>
            </a:r>
            <a:r>
              <a:rPr lang="ru-RU" sz="2800" smtClean="0"/>
              <a:t> Елизавета </a:t>
            </a:r>
          </a:p>
          <a:p>
            <a:r>
              <a:rPr lang="ru-RU" sz="2800" smtClean="0"/>
              <a:t>Ученица </a:t>
            </a:r>
            <a:r>
              <a:rPr lang="ru-RU" sz="2800" smtClean="0"/>
              <a:t>6</a:t>
            </a:r>
            <a:r>
              <a:rPr lang="ru-RU" sz="2800" smtClean="0"/>
              <a:t> </a:t>
            </a:r>
            <a:r>
              <a:rPr lang="ru-RU" sz="2800" dirty="0" smtClean="0"/>
              <a:t>Б</a:t>
            </a:r>
            <a:r>
              <a:rPr lang="ru-RU" sz="2800" smtClean="0"/>
              <a:t> </a:t>
            </a:r>
            <a:r>
              <a:rPr lang="ru-RU" sz="2800" dirty="0" smtClean="0"/>
              <a:t>класса МБОУ СОШ №171</a:t>
            </a:r>
          </a:p>
          <a:p>
            <a:r>
              <a:rPr lang="ru-RU" sz="2800" dirty="0" smtClean="0"/>
              <a:t>Г. Казань</a:t>
            </a:r>
            <a:endParaRPr lang="ru-RU" sz="2800" dirty="0"/>
          </a:p>
        </p:txBody>
      </p:sp>
      <p:sp>
        <p:nvSpPr>
          <p:cNvPr id="4" name="TextBox 3"/>
          <p:cNvSpPr txBox="1"/>
          <p:nvPr/>
        </p:nvSpPr>
        <p:spPr>
          <a:xfrm>
            <a:off x="6880302" y="780585"/>
            <a:ext cx="3687228" cy="923330"/>
          </a:xfrm>
          <a:prstGeom prst="rect">
            <a:avLst/>
          </a:prstGeom>
          <a:noFill/>
        </p:spPr>
        <p:txBody>
          <a:bodyPr wrap="none" rtlCol="0">
            <a:spAutoFit/>
          </a:bodyPr>
          <a:lstStyle/>
          <a:p>
            <a:r>
              <a:rPr lang="en-US" dirty="0" smtClean="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rPr>
              <a:t>Q             U                        </a:t>
            </a:r>
            <a:r>
              <a:rPr lang="en-US" dirty="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rPr>
              <a:t>Y</a:t>
            </a:r>
            <a:endParaRPr lang="en-US" dirty="0" smtClean="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endParaRPr>
          </a:p>
          <a:p>
            <a:r>
              <a:rPr lang="en-US" dirty="0" smtClean="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rPr>
              <a:t>             W            I                  O</a:t>
            </a:r>
          </a:p>
          <a:p>
            <a:r>
              <a:rPr lang="en-US" dirty="0" smtClean="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rPr>
              <a:t> E                             T                   R</a:t>
            </a:r>
            <a:endParaRPr lang="ru-RU" dirty="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endParaRPr>
          </a:p>
        </p:txBody>
      </p:sp>
      <p:pic>
        <p:nvPicPr>
          <p:cNvPr id="2050" name="Picture 2" descr="http://im6-tub-ru.yandex.net/i?id=260437477-11-72&amp;n=21"/>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7223760" y="1803405"/>
            <a:ext cx="3596640" cy="1835999"/>
          </a:xfrm>
          <a:prstGeom prst="rect">
            <a:avLst/>
          </a:prstGeom>
          <a:noFill/>
          <a:extLst>
            <a:ext uri="{909E8E84-426E-40DD-AFC4-6F175D3DCCD1}">
              <a14:hiddenFill xmlns:a14="http://schemas.microsoft.com/office/drawing/2010/main" xmlns="">
                <a:solidFill>
                  <a:srgbClr val="FFFFFF"/>
                </a:solidFill>
              </a14:hiddenFill>
            </a:ext>
          </a:extLst>
        </p:spPr>
      </p:pic>
      <p:sp>
        <p:nvSpPr>
          <p:cNvPr id="6" name="TextBox 5"/>
          <p:cNvSpPr txBox="1"/>
          <p:nvPr/>
        </p:nvSpPr>
        <p:spPr>
          <a:xfrm>
            <a:off x="5251269" y="5223467"/>
            <a:ext cx="248786" cy="646331"/>
          </a:xfrm>
          <a:prstGeom prst="rect">
            <a:avLst/>
          </a:prstGeom>
          <a:noFill/>
        </p:spPr>
        <p:txBody>
          <a:bodyPr wrap="none" rtlCol="0">
            <a:spAutoFit/>
          </a:bodyPr>
          <a:lstStyle/>
          <a:p>
            <a:r>
              <a:rPr lang="en-US" dirty="0" smtClean="0"/>
              <a:t> </a:t>
            </a:r>
            <a:endParaRPr lang="ru-RU" dirty="0"/>
          </a:p>
          <a:p>
            <a:endParaRPr lang="ru-RU" dirty="0"/>
          </a:p>
        </p:txBody>
      </p:sp>
      <p:pic>
        <p:nvPicPr>
          <p:cNvPr id="2052" name="Picture 4" descr="http://im1-tub-ru.yandex.net/i?id=472766830-67-72&amp;n=21"/>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1" y="1803405"/>
            <a:ext cx="1371600" cy="1835999"/>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125588894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2862559" y="1691836"/>
            <a:ext cx="9098123" cy="1293028"/>
          </a:xfrm>
        </p:spPr>
        <p:txBody>
          <a:bodyPr/>
          <a:lstStyle/>
          <a:p>
            <a:endParaRPr lang="ru-RU" dirty="0"/>
          </a:p>
        </p:txBody>
      </p:sp>
      <p:sp>
        <p:nvSpPr>
          <p:cNvPr id="3" name="Объект 2"/>
          <p:cNvSpPr>
            <a:spLocks noGrp="1"/>
          </p:cNvSpPr>
          <p:nvPr>
            <p:ph idx="1"/>
          </p:nvPr>
        </p:nvSpPr>
        <p:spPr>
          <a:xfrm>
            <a:off x="685800" y="2194560"/>
            <a:ext cx="10820400" cy="4663440"/>
          </a:xfrm>
        </p:spPr>
        <p:txBody>
          <a:bodyPr>
            <a:prstTxWarp prst="textPlain">
              <a:avLst/>
            </a:prstTxWarp>
            <a:normAutofit lnSpcReduction="10000"/>
          </a:bodyPr>
          <a:lstStyle/>
          <a:p>
            <a:r>
              <a:rPr lang="en-US" dirty="0" smtClean="0"/>
              <a:t> </a:t>
            </a:r>
            <a:r>
              <a:rPr lang="en-US" dirty="0" smtClean="0">
                <a:ln w="0"/>
                <a:solidFill>
                  <a:schemeClr val="accent1"/>
                </a:solidFill>
                <a:effectLst>
                  <a:outerShdw blurRad="38100" dist="25400" dir="5400000" algn="ctr" rotWithShape="0">
                    <a:srgbClr val="6E747A">
                      <a:alpha val="43000"/>
                    </a:srgbClr>
                  </a:outerShdw>
                </a:effectLst>
              </a:rPr>
              <a:t>Once my mother asked me:</a:t>
            </a:r>
          </a:p>
          <a:p>
            <a:pPr marL="0" indent="0">
              <a:buNone/>
            </a:pPr>
            <a:r>
              <a:rPr lang="en-US" dirty="0">
                <a:ln w="0"/>
                <a:solidFill>
                  <a:schemeClr val="accent1"/>
                </a:solidFill>
                <a:effectLst>
                  <a:outerShdw blurRad="38100" dist="25400" dir="5400000" algn="ctr" rotWithShape="0">
                    <a:srgbClr val="6E747A">
                      <a:alpha val="43000"/>
                    </a:srgbClr>
                  </a:outerShdw>
                </a:effectLst>
              </a:rPr>
              <a:t> </a:t>
            </a:r>
            <a:r>
              <a:rPr lang="en-US" dirty="0" smtClean="0">
                <a:ln w="0"/>
                <a:solidFill>
                  <a:schemeClr val="accent1"/>
                </a:solidFill>
                <a:effectLst>
                  <a:outerShdw blurRad="38100" dist="25400" dir="5400000" algn="ctr" rotWithShape="0">
                    <a:srgbClr val="6E747A">
                      <a:alpha val="43000"/>
                    </a:srgbClr>
                  </a:outerShdw>
                </a:effectLst>
              </a:rPr>
              <a:t>  “What are you going to be?</a:t>
            </a:r>
          </a:p>
          <a:p>
            <a:pPr marL="0" indent="0">
              <a:buNone/>
            </a:pPr>
            <a:r>
              <a:rPr lang="en-US" dirty="0">
                <a:ln w="0"/>
                <a:solidFill>
                  <a:schemeClr val="accent1"/>
                </a:solidFill>
                <a:effectLst>
                  <a:outerShdw blurRad="38100" dist="25400" dir="5400000" algn="ctr" rotWithShape="0">
                    <a:srgbClr val="6E747A">
                      <a:alpha val="43000"/>
                    </a:srgbClr>
                  </a:outerShdw>
                </a:effectLst>
              </a:rPr>
              <a:t> </a:t>
            </a:r>
            <a:r>
              <a:rPr lang="en-US" dirty="0" smtClean="0">
                <a:ln w="0"/>
                <a:solidFill>
                  <a:schemeClr val="accent1"/>
                </a:solidFill>
                <a:effectLst>
                  <a:outerShdw blurRad="38100" dist="25400" dir="5400000" algn="ctr" rotWithShape="0">
                    <a:srgbClr val="6E747A">
                      <a:alpha val="43000"/>
                    </a:srgbClr>
                  </a:outerShdw>
                </a:effectLst>
              </a:rPr>
              <a:t>   Are you going to drive?</a:t>
            </a:r>
          </a:p>
          <a:p>
            <a:pPr marL="0" indent="0">
              <a:buNone/>
            </a:pPr>
            <a:r>
              <a:rPr lang="en-US" dirty="0">
                <a:ln w="0"/>
                <a:solidFill>
                  <a:schemeClr val="accent1"/>
                </a:solidFill>
                <a:effectLst>
                  <a:outerShdw blurRad="38100" dist="25400" dir="5400000" algn="ctr" rotWithShape="0">
                    <a:srgbClr val="6E747A">
                      <a:alpha val="43000"/>
                    </a:srgbClr>
                  </a:outerShdw>
                </a:effectLst>
              </a:rPr>
              <a:t> </a:t>
            </a:r>
            <a:r>
              <a:rPr lang="en-US" dirty="0" smtClean="0">
                <a:ln w="0"/>
                <a:solidFill>
                  <a:schemeClr val="accent1"/>
                </a:solidFill>
                <a:effectLst>
                  <a:outerShdw blurRad="38100" dist="25400" dir="5400000" algn="ctr" rotWithShape="0">
                    <a:srgbClr val="6E747A">
                      <a:alpha val="43000"/>
                    </a:srgbClr>
                  </a:outerShdw>
                </a:effectLst>
              </a:rPr>
              <a:t>   Are you going to fly?</a:t>
            </a:r>
            <a:r>
              <a:rPr lang="ru-RU" dirty="0" smtClean="0">
                <a:ln w="0"/>
                <a:solidFill>
                  <a:schemeClr val="accent1"/>
                </a:solidFill>
                <a:effectLst>
                  <a:outerShdw blurRad="38100" dist="25400" dir="5400000" algn="ctr" rotWithShape="0">
                    <a:srgbClr val="6E747A">
                      <a:alpha val="43000"/>
                    </a:srgbClr>
                  </a:outerShdw>
                </a:effectLst>
              </a:rPr>
              <a:t> </a:t>
            </a:r>
            <a:endParaRPr lang="en-US" dirty="0" smtClean="0">
              <a:ln w="0"/>
              <a:solidFill>
                <a:schemeClr val="accent1"/>
              </a:solidFill>
              <a:effectLst>
                <a:outerShdw blurRad="38100" dist="25400" dir="5400000" algn="ctr" rotWithShape="0">
                  <a:srgbClr val="6E747A">
                    <a:alpha val="43000"/>
                  </a:srgbClr>
                </a:outerShdw>
              </a:effectLst>
            </a:endParaRPr>
          </a:p>
          <a:p>
            <a:pPr marL="0" indent="0">
              <a:buNone/>
            </a:pPr>
            <a:r>
              <a:rPr lang="en-US" dirty="0">
                <a:ln w="0"/>
                <a:solidFill>
                  <a:schemeClr val="accent1"/>
                </a:solidFill>
                <a:effectLst>
                  <a:outerShdw blurRad="38100" dist="25400" dir="5400000" algn="ctr" rotWithShape="0">
                    <a:srgbClr val="6E747A">
                      <a:alpha val="43000"/>
                    </a:srgbClr>
                  </a:outerShdw>
                </a:effectLst>
              </a:rPr>
              <a:t> </a:t>
            </a:r>
            <a:r>
              <a:rPr lang="en-US" dirty="0" smtClean="0">
                <a:ln w="0"/>
                <a:solidFill>
                  <a:schemeClr val="accent1"/>
                </a:solidFill>
                <a:effectLst>
                  <a:outerShdw blurRad="38100" dist="25400" dir="5400000" algn="ctr" rotWithShape="0">
                    <a:srgbClr val="6E747A">
                      <a:alpha val="43000"/>
                    </a:srgbClr>
                  </a:outerShdw>
                </a:effectLst>
              </a:rPr>
              <a:t>   Would you like to treat some people?</a:t>
            </a:r>
          </a:p>
          <a:p>
            <a:pPr marL="0" indent="0">
              <a:buNone/>
            </a:pPr>
            <a:r>
              <a:rPr lang="en-US" dirty="0">
                <a:ln w="0"/>
                <a:solidFill>
                  <a:schemeClr val="accent1"/>
                </a:solidFill>
                <a:effectLst>
                  <a:outerShdw blurRad="38100" dist="25400" dir="5400000" algn="ctr" rotWithShape="0">
                    <a:srgbClr val="6E747A">
                      <a:alpha val="43000"/>
                    </a:srgbClr>
                  </a:outerShdw>
                </a:effectLst>
              </a:rPr>
              <a:t> </a:t>
            </a:r>
            <a:r>
              <a:rPr lang="en-US" dirty="0" smtClean="0">
                <a:ln w="0"/>
                <a:solidFill>
                  <a:schemeClr val="accent1"/>
                </a:solidFill>
                <a:effectLst>
                  <a:outerShdw blurRad="38100" dist="25400" dir="5400000" algn="ctr" rotWithShape="0">
                    <a:srgbClr val="6E747A">
                      <a:alpha val="43000"/>
                    </a:srgbClr>
                  </a:outerShdw>
                </a:effectLst>
              </a:rPr>
              <a:t>   Would you like to teach a little?”</a:t>
            </a:r>
          </a:p>
          <a:p>
            <a:pPr marL="0" indent="0">
              <a:buNone/>
            </a:pPr>
            <a:r>
              <a:rPr lang="en-US" dirty="0">
                <a:ln w="0"/>
                <a:solidFill>
                  <a:schemeClr val="accent1"/>
                </a:solidFill>
                <a:effectLst>
                  <a:outerShdw blurRad="38100" dist="25400" dir="5400000" algn="ctr" rotWithShape="0">
                    <a:srgbClr val="6E747A">
                      <a:alpha val="43000"/>
                    </a:srgbClr>
                  </a:outerShdw>
                </a:effectLst>
              </a:rPr>
              <a:t> </a:t>
            </a:r>
            <a:r>
              <a:rPr lang="en-US" dirty="0" smtClean="0">
                <a:ln w="0"/>
                <a:solidFill>
                  <a:schemeClr val="accent1"/>
                </a:solidFill>
                <a:effectLst>
                  <a:outerShdw blurRad="38100" dist="25400" dir="5400000" algn="ctr" rotWithShape="0">
                    <a:srgbClr val="6E747A">
                      <a:alpha val="43000"/>
                    </a:srgbClr>
                  </a:outerShdw>
                </a:effectLst>
              </a:rPr>
              <a:t>  “I don’t know! “ I exclaimed,</a:t>
            </a:r>
          </a:p>
          <a:p>
            <a:pPr marL="0" indent="0">
              <a:buNone/>
            </a:pPr>
            <a:r>
              <a:rPr lang="en-US" dirty="0">
                <a:ln w="0"/>
                <a:solidFill>
                  <a:schemeClr val="accent1"/>
                </a:solidFill>
                <a:effectLst>
                  <a:outerShdw blurRad="38100" dist="25400" dir="5400000" algn="ctr" rotWithShape="0">
                    <a:srgbClr val="6E747A">
                      <a:alpha val="43000"/>
                    </a:srgbClr>
                  </a:outerShdw>
                </a:effectLst>
              </a:rPr>
              <a:t> </a:t>
            </a:r>
            <a:r>
              <a:rPr lang="en-US" dirty="0" smtClean="0">
                <a:ln w="0"/>
                <a:solidFill>
                  <a:schemeClr val="accent1"/>
                </a:solidFill>
                <a:effectLst>
                  <a:outerShdw blurRad="38100" dist="25400" dir="5400000" algn="ctr" rotWithShape="0">
                    <a:srgbClr val="6E747A">
                      <a:alpha val="43000"/>
                    </a:srgbClr>
                  </a:outerShdw>
                </a:effectLst>
              </a:rPr>
              <a:t>  “I am going to play.</a:t>
            </a:r>
          </a:p>
          <a:p>
            <a:pPr marL="0" indent="0">
              <a:buNone/>
            </a:pPr>
            <a:r>
              <a:rPr lang="en-US" dirty="0">
                <a:ln w="0"/>
                <a:solidFill>
                  <a:schemeClr val="accent1"/>
                </a:solidFill>
                <a:effectLst>
                  <a:outerShdw blurRad="38100" dist="25400" dir="5400000" algn="ctr" rotWithShape="0">
                    <a:srgbClr val="6E747A">
                      <a:alpha val="43000"/>
                    </a:srgbClr>
                  </a:outerShdw>
                </a:effectLst>
              </a:rPr>
              <a:t> </a:t>
            </a:r>
            <a:r>
              <a:rPr lang="en-US" dirty="0" smtClean="0">
                <a:ln w="0"/>
                <a:solidFill>
                  <a:schemeClr val="accent1"/>
                </a:solidFill>
                <a:effectLst>
                  <a:outerShdw blurRad="38100" dist="25400" dir="5400000" algn="ctr" rotWithShape="0">
                    <a:srgbClr val="6E747A">
                      <a:alpha val="43000"/>
                    </a:srgbClr>
                  </a:outerShdw>
                </a:effectLst>
              </a:rPr>
              <a:t>    I am going to skate. </a:t>
            </a:r>
          </a:p>
          <a:p>
            <a:pPr marL="0" indent="0">
              <a:buNone/>
            </a:pPr>
            <a:r>
              <a:rPr lang="en-US" dirty="0">
                <a:ln w="0"/>
                <a:solidFill>
                  <a:schemeClr val="accent1"/>
                </a:solidFill>
                <a:effectLst>
                  <a:outerShdw blurRad="38100" dist="25400" dir="5400000" algn="ctr" rotWithShape="0">
                    <a:srgbClr val="6E747A">
                      <a:alpha val="43000"/>
                    </a:srgbClr>
                  </a:outerShdw>
                </a:effectLst>
              </a:rPr>
              <a:t> </a:t>
            </a:r>
            <a:r>
              <a:rPr lang="en-US" dirty="0" smtClean="0">
                <a:ln w="0"/>
                <a:solidFill>
                  <a:schemeClr val="accent1"/>
                </a:solidFill>
                <a:effectLst>
                  <a:outerShdw blurRad="38100" dist="25400" dir="5400000" algn="ctr" rotWithShape="0">
                    <a:srgbClr val="6E747A">
                      <a:alpha val="43000"/>
                    </a:srgbClr>
                  </a:outerShdw>
                </a:effectLst>
              </a:rPr>
              <a:t>    I am going to ski.</a:t>
            </a:r>
          </a:p>
          <a:p>
            <a:pPr marL="0" indent="0">
              <a:buNone/>
            </a:pPr>
            <a:r>
              <a:rPr lang="en-US" dirty="0" smtClean="0">
                <a:ln w="0"/>
                <a:solidFill>
                  <a:schemeClr val="accent1"/>
                </a:solidFill>
                <a:effectLst>
                  <a:outerShdw blurRad="38100" dist="25400" dir="5400000" algn="ctr" rotWithShape="0">
                    <a:srgbClr val="6E747A">
                      <a:alpha val="43000"/>
                    </a:srgbClr>
                  </a:outerShdw>
                </a:effectLst>
              </a:rPr>
              <a:t>     What am I going to be?”</a:t>
            </a:r>
          </a:p>
          <a:p>
            <a:pPr marL="0" indent="0">
              <a:buNone/>
            </a:pPr>
            <a:endParaRPr lang="en-US" dirty="0" smtClean="0"/>
          </a:p>
          <a:p>
            <a:pPr marL="0" indent="0">
              <a:buNone/>
            </a:pPr>
            <a:endParaRPr lang="ru-RU" dirty="0"/>
          </a:p>
        </p:txBody>
      </p:sp>
      <p:pic>
        <p:nvPicPr>
          <p:cNvPr id="3074" name="Picture 2" descr="http://im6-tub-ru.yandex.net/i?id=330932639-22-72&amp;n=21"/>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9413872" y="0"/>
            <a:ext cx="2770507" cy="2194560"/>
          </a:xfrm>
          <a:prstGeom prst="rect">
            <a:avLst/>
          </a:prstGeom>
          <a:noFill/>
          <a:extLst>
            <a:ext uri="{909E8E84-426E-40DD-AFC4-6F175D3DCCD1}">
              <a14:hiddenFill xmlns:a14="http://schemas.microsoft.com/office/drawing/2010/main" xmlns="">
                <a:solidFill>
                  <a:srgbClr val="FFFFFF"/>
                </a:solidFill>
              </a14:hiddenFill>
            </a:ext>
          </a:extLst>
        </p:spPr>
      </p:pic>
      <p:sp>
        <p:nvSpPr>
          <p:cNvPr id="4" name="TextBox 3"/>
          <p:cNvSpPr txBox="1"/>
          <p:nvPr/>
        </p:nvSpPr>
        <p:spPr>
          <a:xfrm>
            <a:off x="2599981" y="1097280"/>
            <a:ext cx="45719" cy="369332"/>
          </a:xfrm>
          <a:prstGeom prst="rect">
            <a:avLst/>
          </a:prstGeom>
          <a:noFill/>
        </p:spPr>
        <p:txBody>
          <a:bodyPr wrap="square" rtlCol="0">
            <a:spAutoFit/>
          </a:bodyPr>
          <a:lstStyle/>
          <a:p>
            <a:endParaRPr lang="ru-RU" dirty="0"/>
          </a:p>
        </p:txBody>
      </p:sp>
    </p:spTree>
    <p:extLst>
      <p:ext uri="{BB962C8B-B14F-4D97-AF65-F5344CB8AC3E}">
        <p14:creationId xmlns:p14="http://schemas.microsoft.com/office/powerpoint/2010/main" xmlns="" val="837700482"/>
      </p:ext>
    </p:extLst>
  </p:cSld>
  <p:clrMapOvr>
    <a:masterClrMapping/>
  </p:clrMapOvr>
  <p:transition spd="slow">
    <p:wip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Users\школа № 171\Pictures\Безымянный.png"/>
          <p:cNvPicPr>
            <a:picLocks noGrp="1" noChangeAspect="1" noChangeArrowheads="1"/>
          </p:cNvPicPr>
          <p:nvPr>
            <p:ph idx="1"/>
          </p:nvPr>
        </p:nvPicPr>
        <p:blipFill>
          <a:blip r:embed="rId2"/>
          <a:stretch>
            <a:fillRect/>
          </a:stretch>
        </p:blipFill>
        <p:spPr bwMode="auto">
          <a:xfrm>
            <a:off x="-171450" y="0"/>
            <a:ext cx="12363450" cy="6857999"/>
          </a:xfrm>
          <a:prstGeom prst="rect">
            <a:avLst/>
          </a:prstGeom>
          <a:noFill/>
        </p:spPr>
      </p:pic>
      <p:sp>
        <p:nvSpPr>
          <p:cNvPr id="2" name="Заголовок 1"/>
          <p:cNvSpPr>
            <a:spLocks noGrp="1"/>
          </p:cNvSpPr>
          <p:nvPr>
            <p:ph type="title"/>
          </p:nvPr>
        </p:nvSpPr>
        <p:spPr>
          <a:xfrm>
            <a:off x="1752600" y="130630"/>
            <a:ext cx="8621486" cy="1513114"/>
          </a:xfrm>
        </p:spPr>
        <p:txBody>
          <a:bodyPr>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en-US" b="1" cap="none"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Importance of Understanding</a:t>
            </a:r>
            <a:endParaRPr lang="ru-RU" b="1" cap="none"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
        <p:nvSpPr>
          <p:cNvPr id="2053" name="Rectangle 5"/>
          <p:cNvSpPr>
            <a:spLocks noChangeArrowheads="1"/>
          </p:cNvSpPr>
          <p:nvPr/>
        </p:nvSpPr>
        <p:spPr bwMode="auto">
          <a:xfrm>
            <a:off x="1" y="2620247"/>
            <a:ext cx="12192000" cy="397031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49263" algn="l" defTabSz="914400" rtl="0" eaLnBrk="1" fontAlgn="base" latinLnBrk="0" hangingPunct="1">
              <a:lnSpc>
                <a:spcPct val="100000"/>
              </a:lnSpc>
              <a:spcBef>
                <a:spcPct val="0"/>
              </a:spcBef>
              <a:spcAft>
                <a:spcPct val="0"/>
              </a:spcAft>
              <a:buClrTx/>
              <a:buSzTx/>
              <a:buFontTx/>
              <a:buNone/>
              <a:tabLst/>
            </a:pPr>
            <a:r>
              <a:rPr kumimoji="0" lang="en-US" sz="28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Once upon a time, there lived a big Bear Larry in the magic country</a:t>
            </a:r>
            <a:endParaRPr kumimoji="0" lang="ru-RU" sz="28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endParaRPr>
          </a:p>
          <a:p>
            <a:pPr marL="0" marR="0" lvl="0" indent="449263" algn="l" defTabSz="914400" rtl="0" eaLnBrk="1" fontAlgn="base" latinLnBrk="0" hangingPunct="1">
              <a:lnSpc>
                <a:spcPct val="100000"/>
              </a:lnSpc>
              <a:spcBef>
                <a:spcPct val="0"/>
              </a:spcBef>
              <a:spcAft>
                <a:spcPct val="0"/>
              </a:spcAft>
              <a:buClrTx/>
              <a:buSzTx/>
              <a:buFontTx/>
              <a:buNone/>
              <a:tabLst/>
            </a:pPr>
            <a:r>
              <a:rPr kumimoji="0" lang="en-US" sz="28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English Grammar. It was beautiful country with rivers, parks and gardens. </a:t>
            </a:r>
            <a:endParaRPr kumimoji="0" lang="ru-RU" sz="28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endParaRPr>
          </a:p>
          <a:p>
            <a:pPr marL="0" marR="0" lvl="0" indent="449263" algn="l" defTabSz="914400" rtl="0" eaLnBrk="1" fontAlgn="base" latinLnBrk="0" hangingPunct="1">
              <a:lnSpc>
                <a:spcPct val="100000"/>
              </a:lnSpc>
              <a:spcBef>
                <a:spcPct val="0"/>
              </a:spcBef>
              <a:spcAft>
                <a:spcPct val="0"/>
              </a:spcAft>
              <a:buClrTx/>
              <a:buSzTx/>
              <a:buFontTx/>
              <a:buNone/>
              <a:tabLst/>
            </a:pPr>
            <a:r>
              <a:rPr kumimoji="0" lang="en-US" sz="28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There lived magic animals, which were able to speak English. However,</a:t>
            </a:r>
            <a:endParaRPr kumimoji="0" lang="ru-RU" sz="28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endParaRPr>
          </a:p>
          <a:p>
            <a:pPr marL="0" marR="0" lvl="0" indent="449263" algn="l" defTabSz="914400" rtl="0" eaLnBrk="1" fontAlgn="base" latinLnBrk="0" hangingPunct="1">
              <a:lnSpc>
                <a:spcPct val="100000"/>
              </a:lnSpc>
              <a:spcBef>
                <a:spcPct val="0"/>
              </a:spcBef>
              <a:spcAft>
                <a:spcPct val="0"/>
              </a:spcAft>
              <a:buClrTx/>
              <a:buSzTx/>
              <a:buFontTx/>
              <a:buNone/>
              <a:tabLst/>
            </a:pPr>
            <a:r>
              <a:rPr kumimoji="0" lang="en-US" sz="28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lions communicated only with lions, bears with bears, rabbits with rabbits </a:t>
            </a:r>
            <a:endParaRPr kumimoji="0" lang="ru-RU" sz="28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endParaRPr>
          </a:p>
          <a:p>
            <a:pPr marL="0" marR="0" lvl="0" indent="449263" algn="l" defTabSz="914400" rtl="0" eaLnBrk="1" fontAlgn="base" latinLnBrk="0" hangingPunct="1">
              <a:lnSpc>
                <a:spcPct val="100000"/>
              </a:lnSpc>
              <a:spcBef>
                <a:spcPct val="0"/>
              </a:spcBef>
              <a:spcAft>
                <a:spcPct val="0"/>
              </a:spcAft>
              <a:buClrTx/>
              <a:buSzTx/>
              <a:buFontTx/>
              <a:buNone/>
              <a:tabLst/>
            </a:pPr>
            <a:r>
              <a:rPr kumimoji="0" lang="en-US" sz="28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and they did not meet with other species.   Every group of animals could </a:t>
            </a:r>
            <a:endParaRPr kumimoji="0" lang="ru-RU" sz="28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endParaRPr>
          </a:p>
          <a:p>
            <a:pPr marL="0" marR="0" lvl="0" indent="449263" algn="l" defTabSz="914400" rtl="0" eaLnBrk="1" fontAlgn="base" latinLnBrk="0" hangingPunct="1">
              <a:lnSpc>
                <a:spcPct val="100000"/>
              </a:lnSpc>
              <a:spcBef>
                <a:spcPct val="0"/>
              </a:spcBef>
              <a:spcAft>
                <a:spcPct val="0"/>
              </a:spcAft>
              <a:buClrTx/>
              <a:buSzTx/>
              <a:buFontTx/>
              <a:buNone/>
              <a:tabLst/>
            </a:pPr>
            <a:r>
              <a:rPr kumimoji="0" lang="en-US" sz="28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speak English using only one grammar rule. At first, they were happy, </a:t>
            </a:r>
            <a:endParaRPr kumimoji="0" lang="ru-RU" sz="28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endParaRPr>
          </a:p>
          <a:p>
            <a:pPr marL="0" marR="0" lvl="0" indent="449263" algn="l" defTabSz="914400" rtl="0" eaLnBrk="1" fontAlgn="base" latinLnBrk="0" hangingPunct="1">
              <a:lnSpc>
                <a:spcPct val="100000"/>
              </a:lnSpc>
              <a:spcBef>
                <a:spcPct val="0"/>
              </a:spcBef>
              <a:spcAft>
                <a:spcPct val="0"/>
              </a:spcAft>
              <a:buClrTx/>
              <a:buSzTx/>
              <a:buFontTx/>
              <a:buNone/>
              <a:tabLst/>
            </a:pPr>
            <a:r>
              <a:rPr kumimoji="0" lang="en-US" sz="28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they arranged games, went hunting, celebrated holidays. Next animals </a:t>
            </a:r>
            <a:endParaRPr kumimoji="0" lang="ru-RU" sz="28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endParaRPr>
          </a:p>
          <a:p>
            <a:pPr marL="0" marR="0" lvl="0" indent="449263" algn="l" defTabSz="914400" rtl="0" eaLnBrk="1" fontAlgn="base" latinLnBrk="0" hangingPunct="1">
              <a:lnSpc>
                <a:spcPct val="100000"/>
              </a:lnSpc>
              <a:spcBef>
                <a:spcPct val="0"/>
              </a:spcBef>
              <a:spcAft>
                <a:spcPct val="0"/>
              </a:spcAft>
              <a:buClrTx/>
              <a:buSzTx/>
              <a:buFontTx/>
              <a:buNone/>
              <a:tabLst/>
            </a:pPr>
            <a:r>
              <a:rPr kumimoji="0" lang="en-US" sz="28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began to quarrel because they could not understand each other.  </a:t>
            </a:r>
            <a:endParaRPr kumimoji="0" lang="en-US" sz="2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flipH="1">
            <a:off x="1764031" y="-45720"/>
            <a:ext cx="45719" cy="45720"/>
          </a:xfrm>
        </p:spPr>
        <p:txBody>
          <a:bodyPr>
            <a:normAutofit fontScale="90000"/>
          </a:bodyPr>
          <a:lstStyle/>
          <a:p>
            <a:endParaRPr lang="ru-RU" dirty="0"/>
          </a:p>
        </p:txBody>
      </p:sp>
      <p:pic>
        <p:nvPicPr>
          <p:cNvPr id="1026" name="Picture 2"/>
          <p:cNvPicPr>
            <a:picLocks noChangeAspect="1" noChangeArrowheads="1"/>
          </p:cNvPicPr>
          <p:nvPr/>
        </p:nvPicPr>
        <p:blipFill>
          <a:blip r:embed="rId2"/>
          <a:srcRect/>
          <a:stretch>
            <a:fillRect/>
          </a:stretch>
        </p:blipFill>
        <p:spPr bwMode="auto">
          <a:xfrm>
            <a:off x="8401051" y="3761696"/>
            <a:ext cx="3790950" cy="2492829"/>
          </a:xfrm>
          <a:prstGeom prst="rect">
            <a:avLst/>
          </a:prstGeom>
          <a:noFill/>
          <a:ln w="9525">
            <a:noFill/>
            <a:miter lim="800000"/>
            <a:headEnd/>
            <a:tailEnd/>
          </a:ln>
          <a:effectLst/>
        </p:spPr>
      </p:pic>
      <p:pic>
        <p:nvPicPr>
          <p:cNvPr id="1027" name="Picture 3"/>
          <p:cNvPicPr>
            <a:picLocks noGrp="1" noChangeAspect="1" noChangeArrowheads="1"/>
          </p:cNvPicPr>
          <p:nvPr>
            <p:ph idx="1"/>
          </p:nvPr>
        </p:nvPicPr>
        <p:blipFill>
          <a:blip r:embed="rId3"/>
          <a:srcRect/>
          <a:stretch>
            <a:fillRect/>
          </a:stretch>
        </p:blipFill>
        <p:spPr bwMode="auto">
          <a:xfrm>
            <a:off x="8358188" y="400050"/>
            <a:ext cx="3833812" cy="2841172"/>
          </a:xfrm>
          <a:prstGeom prst="rect">
            <a:avLst/>
          </a:prstGeom>
          <a:noFill/>
          <a:ln w="9525">
            <a:noFill/>
            <a:miter lim="800000"/>
            <a:headEnd/>
            <a:tailEnd/>
          </a:ln>
          <a:effectLst/>
        </p:spPr>
      </p:pic>
      <p:sp>
        <p:nvSpPr>
          <p:cNvPr id="1028" name="Rectangle 4"/>
          <p:cNvSpPr>
            <a:spLocks noChangeArrowheads="1"/>
          </p:cNvSpPr>
          <p:nvPr/>
        </p:nvSpPr>
        <p:spPr bwMode="auto">
          <a:xfrm>
            <a:off x="0" y="613638"/>
            <a:ext cx="8339138" cy="535531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49263" algn="l" defTabSz="914400" rtl="0" eaLnBrk="1" fontAlgn="base" latinLnBrk="0" hangingPunct="1">
              <a:lnSpc>
                <a:spcPct val="100000"/>
              </a:lnSpc>
              <a:spcBef>
                <a:spcPct val="0"/>
              </a:spcBef>
              <a:spcAft>
                <a:spcPct val="0"/>
              </a:spcAft>
              <a:buClrTx/>
              <a:buSzTx/>
              <a:buFontTx/>
              <a:buNone/>
              <a:tabLst/>
            </a:pPr>
            <a:r>
              <a:rPr kumimoji="0" lang="en-US"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One day Larry </a:t>
            </a:r>
            <a:r>
              <a:rPr kumimoji="0" lang="en-US"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was going to fish</a:t>
            </a:r>
            <a:r>
              <a:rPr kumimoji="0" lang="en-US"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but he could not do it without fishing rod.  Larry asked bears to help </a:t>
            </a:r>
            <a:endParaRPr kumimoji="0" lang="ru-RU" b="0" i="0" u="none" strike="noStrike" cap="none" normalizeH="0" baseline="0" dirty="0" smtClean="0">
              <a:ln>
                <a:noFill/>
              </a:ln>
              <a:solidFill>
                <a:schemeClr val="tx1"/>
              </a:solidFill>
              <a:effectLst/>
              <a:latin typeface="Arial" pitchFamily="34" charset="0"/>
              <a:ea typeface="Times New Roman" pitchFamily="18" charset="0"/>
              <a:cs typeface="Arial" pitchFamily="34" charset="0"/>
            </a:endParaRPr>
          </a:p>
          <a:p>
            <a:pPr marL="0" marR="0" lvl="0" indent="449263" algn="l" defTabSz="914400" rtl="0" eaLnBrk="1" fontAlgn="base" latinLnBrk="0" hangingPunct="1">
              <a:lnSpc>
                <a:spcPct val="100000"/>
              </a:lnSpc>
              <a:spcBef>
                <a:spcPct val="0"/>
              </a:spcBef>
              <a:spcAft>
                <a:spcPct val="0"/>
              </a:spcAft>
              <a:buClrTx/>
              <a:buSzTx/>
              <a:buFontTx/>
              <a:buNone/>
              <a:tabLst/>
            </a:pPr>
            <a:r>
              <a:rPr kumimoji="0" lang="en-US"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him but nobody did it because of misunderstanding.  </a:t>
            </a:r>
            <a:endParaRPr kumimoji="0" lang="ru-RU" b="0" i="0" u="none" strike="noStrike" cap="none" normalizeH="0" baseline="0" dirty="0" smtClean="0">
              <a:ln>
                <a:noFill/>
              </a:ln>
              <a:solidFill>
                <a:schemeClr val="tx1"/>
              </a:solidFill>
              <a:effectLst/>
              <a:latin typeface="Arial" pitchFamily="34" charset="0"/>
              <a:ea typeface="Times New Roman" pitchFamily="18" charset="0"/>
              <a:cs typeface="Arial" pitchFamily="34" charset="0"/>
            </a:endParaRPr>
          </a:p>
          <a:p>
            <a:pPr marL="0" marR="0" lvl="0" indent="449263" algn="l" defTabSz="914400" rtl="0" eaLnBrk="1" fontAlgn="base" latinLnBrk="0" hangingPunct="1">
              <a:lnSpc>
                <a:spcPct val="100000"/>
              </a:lnSpc>
              <a:spcBef>
                <a:spcPct val="0"/>
              </a:spcBef>
              <a:spcAft>
                <a:spcPct val="0"/>
              </a:spcAft>
              <a:buClrTx/>
              <a:buSzTx/>
              <a:buFontTx/>
              <a:buNone/>
              <a:tabLst/>
            </a:pPr>
            <a:r>
              <a:rPr kumimoji="0" lang="en-US"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The Bear took basket and went alone to Lake Magic. There he met the hedgehog with fishing rod. </a:t>
            </a:r>
            <a:endParaRPr kumimoji="0" lang="ru-RU" b="0" i="0" u="none" strike="noStrike" cap="none" normalizeH="0" baseline="0" dirty="0" smtClean="0">
              <a:ln>
                <a:noFill/>
              </a:ln>
              <a:solidFill>
                <a:schemeClr val="tx1"/>
              </a:solidFill>
              <a:effectLst/>
              <a:latin typeface="Arial" pitchFamily="34" charset="0"/>
              <a:ea typeface="Times New Roman"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n-US"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Hi! I am Liam, said hedgehog. </a:t>
            </a:r>
            <a:r>
              <a:rPr kumimoji="0" lang="en-US"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What are you going to do?</a:t>
            </a:r>
            <a:r>
              <a:rPr kumimoji="0" lang="en-US"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endParaRPr kumimoji="0" lang="ru-RU" b="0" i="0" u="none" strike="noStrike" cap="none" normalizeH="0" baseline="0" dirty="0" smtClean="0">
              <a:ln>
                <a:noFill/>
              </a:ln>
              <a:solidFill>
                <a:schemeClr val="tx1"/>
              </a:solidFill>
              <a:effectLst/>
              <a:latin typeface="Arial" pitchFamily="34" charset="0"/>
              <a:ea typeface="Times New Roman"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n-US"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I would like to fish but I do not have any fishing rod.  What about you?</a:t>
            </a:r>
            <a:endParaRPr kumimoji="0" lang="ru-RU" b="0" i="0" u="none" strike="noStrike" cap="none" normalizeH="0" baseline="0" dirty="0" smtClean="0">
              <a:ln>
                <a:noFill/>
              </a:ln>
              <a:solidFill>
                <a:schemeClr val="tx1"/>
              </a:solidFill>
              <a:effectLst/>
              <a:latin typeface="Arial" pitchFamily="34" charset="0"/>
              <a:ea typeface="Times New Roman"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n-US"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I am not going to fish. I am going to mushroom</a:t>
            </a:r>
            <a:r>
              <a:rPr kumimoji="0" lang="en-US"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Give me your basket, please.  You can take my fishing rod.</a:t>
            </a:r>
            <a:endParaRPr kumimoji="0" lang="ru-RU" b="0" i="0" u="none" strike="noStrike" cap="none" normalizeH="0" baseline="0" dirty="0" smtClean="0">
              <a:ln>
                <a:noFill/>
              </a:ln>
              <a:solidFill>
                <a:schemeClr val="tx1"/>
              </a:solidFill>
              <a:effectLst/>
              <a:latin typeface="Arial" pitchFamily="34" charset="0"/>
              <a:ea typeface="Times New Roman" pitchFamily="18" charset="0"/>
              <a:cs typeface="Arial" pitchFamily="34" charset="0"/>
            </a:endParaRPr>
          </a:p>
          <a:p>
            <a:r>
              <a:rPr lang="en-US" dirty="0" smtClean="0"/>
              <a:t>They changed their things and began to do what they want. Therefore, Larry caught many fish and Liam gathered many mushrooms. Liam and Larry cooked those fish and mushrooms and ate them together. They changed not only their things; they changed their grammar rules too. They learnt that it is very important to understand each other. Friends told other animals about it.</a:t>
            </a:r>
            <a:endParaRPr lang="ru-RU" dirty="0" smtClean="0"/>
          </a:p>
          <a:p>
            <a:r>
              <a:rPr lang="en-US" dirty="0" smtClean="0"/>
              <a:t>Now, our hero Larry has a friend, hedgehog Liam. </a:t>
            </a:r>
            <a:r>
              <a:rPr lang="en-US" b="1" dirty="0" smtClean="0"/>
              <a:t>They are going to spend a nice time together. They are going to talk, to listen to each other, to have a cup of tea.</a:t>
            </a:r>
            <a:endParaRPr lang="ru-RU" dirty="0" smtClean="0"/>
          </a:p>
          <a:p>
            <a:pPr marL="0" marR="0" lvl="0" indent="0" algn="l" defTabSz="914400" rtl="0" eaLnBrk="0" fontAlgn="base" latinLnBrk="0" hangingPunct="0">
              <a:lnSpc>
                <a:spcPct val="100000"/>
              </a:lnSpc>
              <a:spcBef>
                <a:spcPct val="0"/>
              </a:spcBef>
              <a:spcAft>
                <a:spcPct val="0"/>
              </a:spcAft>
              <a:buClrTx/>
              <a:buSzTx/>
              <a:buFontTx/>
              <a:buChar char="•"/>
              <a:tabLst/>
            </a:pPr>
            <a:endParaRPr kumimoji="0" lang="en-US" b="0" i="0" u="none" strike="noStrike" cap="none" normalizeH="0" baseline="0" dirty="0" smtClean="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xmlns="" val="36955529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184457" y="63919"/>
            <a:ext cx="8610600" cy="1426214"/>
          </a:xfrm>
        </p:spPr>
        <p:txBody>
          <a:bodyPr/>
          <a:lstStyle/>
          <a:p>
            <a:r>
              <a:rPr lang="en-US" dirty="0" smtClean="0"/>
              <a:t>The   rhyme</a:t>
            </a:r>
            <a:endParaRPr lang="ru-RU" dirty="0"/>
          </a:p>
        </p:txBody>
      </p:sp>
      <p:pic>
        <p:nvPicPr>
          <p:cNvPr id="1028" name="Picture 4" descr="http://im1-tub-ru.yandex.net/i?id=472766830-67-72&amp;n=21"/>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155574" y="1410789"/>
            <a:ext cx="2861945" cy="4794067"/>
          </a:xfrm>
          <a:prstGeom prst="rect">
            <a:avLst/>
          </a:prstGeom>
          <a:noFill/>
          <a:extLst>
            <a:ext uri="{909E8E84-426E-40DD-AFC4-6F175D3DCCD1}">
              <a14:hiddenFill xmlns:a14="http://schemas.microsoft.com/office/drawing/2010/main" xmlns="">
                <a:solidFill>
                  <a:srgbClr val="FFFFFF"/>
                </a:solidFill>
              </a14:hiddenFill>
            </a:ext>
          </a:extLst>
        </p:spPr>
      </p:pic>
      <p:pic>
        <p:nvPicPr>
          <p:cNvPr id="1030" name="Picture 6" descr="http://im1-tub-ru.yandex.net/i?id=252854300-71-72&amp;n=21"/>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7378654" y="3259219"/>
            <a:ext cx="2286000" cy="1428750"/>
          </a:xfrm>
          <a:prstGeom prst="rect">
            <a:avLst/>
          </a:prstGeom>
          <a:noFill/>
          <a:extLst>
            <a:ext uri="{909E8E84-426E-40DD-AFC4-6F175D3DCCD1}">
              <a14:hiddenFill xmlns:a14="http://schemas.microsoft.com/office/drawing/2010/main" xmlns="">
                <a:solidFill>
                  <a:srgbClr val="FFFFFF"/>
                </a:solidFill>
              </a14:hiddenFill>
            </a:ext>
          </a:extLst>
        </p:spPr>
      </p:pic>
      <p:pic>
        <p:nvPicPr>
          <p:cNvPr id="1032" name="Picture 8" descr="http://im0-tub-ru.yandex.net/i?id=231831516-61-72&amp;n=21"/>
          <p:cNvPicPr>
            <a:picLocks noChangeAspect="1" noChangeArrowheads="1"/>
          </p:cNvPicPr>
          <p:nvPr/>
        </p:nvPicPr>
        <p:blipFill>
          <a:blip r:embed="rId4">
            <a:extLst>
              <a:ext uri="{28A0092B-C50C-407E-A947-70E740481C1C}">
                <a14:useLocalDpi xmlns:a14="http://schemas.microsoft.com/office/drawing/2010/main" xmlns="" val="0"/>
              </a:ext>
            </a:extLst>
          </a:blip>
          <a:srcRect/>
          <a:stretch>
            <a:fillRect/>
          </a:stretch>
        </p:blipFill>
        <p:spPr bwMode="auto">
          <a:xfrm>
            <a:off x="3120843" y="2161903"/>
            <a:ext cx="1619250" cy="1428750"/>
          </a:xfrm>
          <a:prstGeom prst="rect">
            <a:avLst/>
          </a:prstGeom>
          <a:noFill/>
          <a:extLst>
            <a:ext uri="{909E8E84-426E-40DD-AFC4-6F175D3DCCD1}">
              <a14:hiddenFill xmlns:a14="http://schemas.microsoft.com/office/drawing/2010/main" xmlns="">
                <a:solidFill>
                  <a:srgbClr val="FFFFFF"/>
                </a:solidFill>
              </a14:hiddenFill>
            </a:ext>
          </a:extLst>
        </p:spPr>
      </p:pic>
      <p:sp>
        <p:nvSpPr>
          <p:cNvPr id="4" name="Объект 3"/>
          <p:cNvSpPr>
            <a:spLocks noGrp="1"/>
          </p:cNvSpPr>
          <p:nvPr>
            <p:ph idx="1"/>
          </p:nvPr>
        </p:nvSpPr>
        <p:spPr>
          <a:xfrm>
            <a:off x="685800" y="1485900"/>
            <a:ext cx="10820400" cy="4732785"/>
          </a:xfrm>
        </p:spPr>
        <p:txBody>
          <a:bodyPr/>
          <a:lstStyle/>
          <a:p>
            <a:r>
              <a:rPr lang="en-US" dirty="0" smtClean="0"/>
              <a:t>Summer is coming, summer is coming</a:t>
            </a:r>
          </a:p>
          <a:p>
            <a:pPr marL="0" indent="0">
              <a:buNone/>
            </a:pPr>
            <a:r>
              <a:rPr lang="en-US" dirty="0" smtClean="0"/>
              <a:t>    We are jumping and we are running. </a:t>
            </a:r>
          </a:p>
          <a:p>
            <a:pPr marL="0" indent="0">
              <a:buNone/>
            </a:pPr>
            <a:r>
              <a:rPr lang="en-US" dirty="0"/>
              <a:t> </a:t>
            </a:r>
            <a:r>
              <a:rPr lang="en-US" dirty="0" smtClean="0"/>
              <a:t>                                                      </a:t>
            </a:r>
            <a:r>
              <a:rPr lang="en-US" dirty="0"/>
              <a:t>Summer is coming, summer is </a:t>
            </a:r>
            <a:r>
              <a:rPr lang="en-US" dirty="0" smtClean="0"/>
              <a:t>coming</a:t>
            </a:r>
          </a:p>
          <a:p>
            <a:pPr marL="0" indent="0">
              <a:buNone/>
            </a:pPr>
            <a:r>
              <a:rPr lang="en-US" dirty="0"/>
              <a:t> </a:t>
            </a:r>
            <a:r>
              <a:rPr lang="en-US" dirty="0" smtClean="0"/>
              <a:t>                                                      We are cycling and </a:t>
            </a:r>
            <a:r>
              <a:rPr lang="en-US" smtClean="0"/>
              <a:t>we are climbing</a:t>
            </a:r>
            <a:r>
              <a:rPr lang="en-US" dirty="0" smtClean="0"/>
              <a:t>. </a:t>
            </a:r>
            <a:endParaRPr lang="en-US" dirty="0"/>
          </a:p>
          <a:p>
            <a:pPr marL="0" indent="0">
              <a:buNone/>
            </a:pPr>
            <a:endParaRPr lang="en-US" dirty="0" smtClean="0"/>
          </a:p>
          <a:p>
            <a:pPr marL="0" indent="0">
              <a:buNone/>
            </a:pPr>
            <a:r>
              <a:rPr lang="en-US" dirty="0"/>
              <a:t> </a:t>
            </a:r>
            <a:r>
              <a:rPr lang="en-US" dirty="0" smtClean="0"/>
              <a:t>                                                           </a:t>
            </a:r>
            <a:endParaRPr lang="ru-RU" dirty="0"/>
          </a:p>
        </p:txBody>
      </p:sp>
      <p:sp>
        <p:nvSpPr>
          <p:cNvPr id="9" name="TextBox 8"/>
          <p:cNvSpPr txBox="1"/>
          <p:nvPr/>
        </p:nvSpPr>
        <p:spPr>
          <a:xfrm>
            <a:off x="4231326" y="5012634"/>
            <a:ext cx="3451586" cy="523220"/>
          </a:xfrm>
          <a:prstGeom prst="rect">
            <a:avLst/>
          </a:prstGeom>
          <a:noFill/>
        </p:spPr>
        <p:txBody>
          <a:bodyPr wrap="none" rtlCol="0">
            <a:spAutoFit/>
          </a:bodyPr>
          <a:lstStyle/>
          <a:p>
            <a:r>
              <a:rPr lang="en-US" sz="2800" dirty="0" smtClean="0"/>
              <a:t>Summer is coming!</a:t>
            </a:r>
            <a:endParaRPr lang="ru-RU" sz="2800" dirty="0"/>
          </a:p>
        </p:txBody>
      </p:sp>
    </p:spTree>
    <p:extLst>
      <p:ext uri="{BB962C8B-B14F-4D97-AF65-F5344CB8AC3E}">
        <p14:creationId xmlns:p14="http://schemas.microsoft.com/office/powerpoint/2010/main" xmlns="" val="262459073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685800" y="1366092"/>
            <a:ext cx="10820400" cy="4852593"/>
          </a:xfrm>
        </p:spPr>
        <p:txBody>
          <a:bodyPr/>
          <a:lstStyle/>
          <a:p>
            <a:r>
              <a:rPr lang="en-US" dirty="0" smtClean="0">
                <a:ln w="0"/>
                <a:effectLst>
                  <a:outerShdw blurRad="38100" dist="19050" dir="2700000" algn="tl" rotWithShape="0">
                    <a:schemeClr val="dk1">
                      <a:alpha val="40000"/>
                    </a:schemeClr>
                  </a:outerShdw>
                </a:effectLst>
              </a:rPr>
              <a:t>Hello! </a:t>
            </a:r>
          </a:p>
          <a:p>
            <a:pPr marL="0" indent="0">
              <a:buNone/>
            </a:pPr>
            <a:r>
              <a:rPr lang="en-US" dirty="0" smtClean="0">
                <a:ln w="0"/>
                <a:effectLst>
                  <a:outerShdw blurRad="38100" dist="19050" dir="2700000" algn="tl" rotWithShape="0">
                    <a:schemeClr val="dk1">
                      <a:alpha val="40000"/>
                    </a:schemeClr>
                  </a:outerShdw>
                </a:effectLst>
              </a:rPr>
              <a:t>My name is Elmira. Some days ago I saw the tasks of “Funny Rules” competition. I was interested in them. I thought that it would be funny to write my own poem and fairy tale. When I finished my work I was very happy because it was really difficult to do</a:t>
            </a:r>
            <a:r>
              <a:rPr lang="ru-RU" dirty="0" smtClean="0">
                <a:ln w="0"/>
                <a:effectLst>
                  <a:outerShdw blurRad="38100" dist="19050" dir="2700000" algn="tl" rotWithShape="0">
                    <a:schemeClr val="dk1">
                      <a:alpha val="40000"/>
                    </a:schemeClr>
                  </a:outerShdw>
                </a:effectLst>
              </a:rPr>
              <a:t> </a:t>
            </a:r>
            <a:r>
              <a:rPr lang="en-US" dirty="0" smtClean="0">
                <a:ln w="0"/>
                <a:effectLst>
                  <a:outerShdw blurRad="38100" dist="19050" dir="2700000" algn="tl" rotWithShape="0">
                    <a:schemeClr val="dk1">
                      <a:alpha val="40000"/>
                    </a:schemeClr>
                  </a:outerShdw>
                </a:effectLst>
              </a:rPr>
              <a:t>it, especially the poem. I should create a rhyme using the grammar rule “to</a:t>
            </a:r>
            <a:r>
              <a:rPr lang="ru-RU" dirty="0" smtClean="0">
                <a:ln w="0"/>
                <a:effectLst>
                  <a:outerShdw blurRad="38100" dist="19050" dir="2700000" algn="tl" rotWithShape="0">
                    <a:schemeClr val="dk1">
                      <a:alpha val="40000"/>
                    </a:schemeClr>
                  </a:outerShdw>
                </a:effectLst>
              </a:rPr>
              <a:t> </a:t>
            </a:r>
            <a:r>
              <a:rPr lang="en-US" dirty="0" smtClean="0">
                <a:ln w="0"/>
                <a:effectLst>
                  <a:outerShdw blurRad="38100" dist="19050" dir="2700000" algn="tl" rotWithShape="0">
                    <a:schemeClr val="dk1">
                      <a:alpha val="40000"/>
                    </a:schemeClr>
                  </a:outerShdw>
                </a:effectLst>
              </a:rPr>
              <a:t>be going to”. However, I have overcome difficulties and done my work. I think that it is easier to learn a grammar rule in such interesting and unusual form.   </a:t>
            </a:r>
            <a:endParaRPr lang="ru-RU" dirty="0">
              <a:ln w="0"/>
              <a:effectLst>
                <a:outerShdw blurRad="38100" dist="19050" dir="2700000" algn="tl" rotWithShape="0">
                  <a:schemeClr val="dk1">
                    <a:alpha val="40000"/>
                  </a:schemeClr>
                </a:outerShdw>
              </a:effectLst>
            </a:endParaRPr>
          </a:p>
        </p:txBody>
      </p:sp>
      <p:pic>
        <p:nvPicPr>
          <p:cNvPr id="7" name="Picture 2" descr="http://im6-tub-ru.yandex.net/i?id=486275723-14-72&amp;n=21"/>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4032174" y="4373696"/>
            <a:ext cx="2871731" cy="2082188"/>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399082310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lstStyle/>
          <a:p>
            <a:endParaRPr lang="ru-RU"/>
          </a:p>
        </p:txBody>
      </p:sp>
      <p:pic>
        <p:nvPicPr>
          <p:cNvPr id="4" name="Picture 4" descr="http://stat16.privet.ru/lr/090a5c827bf786126f0b755ef637bb4b"/>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69774" y="-165253"/>
            <a:ext cx="12283807" cy="6858000"/>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2272676944"/>
      </p:ext>
    </p:extLst>
  </p:cSld>
  <p:clrMapOvr>
    <a:masterClrMapping/>
  </p:clrMapOvr>
  <p:timing>
    <p:tnLst>
      <p:par>
        <p:cTn id="1" dur="indefinite" restart="never" nodeType="tmRoot"/>
      </p:par>
    </p:tnLst>
  </p:timing>
</p:sld>
</file>

<file path=ppt/theme/theme1.xml><?xml version="1.0" encoding="utf-8"?>
<a:theme xmlns:a="http://schemas.openxmlformats.org/drawingml/2006/main" name="След самолета">
  <a:themeElements>
    <a:clrScheme name="След самолета">
      <a:dk1>
        <a:sysClr val="windowText" lastClr="000000"/>
      </a:dk1>
      <a:lt1>
        <a:sysClr val="window" lastClr="FFFFFF"/>
      </a:lt1>
      <a:dk2>
        <a:srgbClr val="454545"/>
      </a:dk2>
      <a:lt2>
        <a:srgbClr val="DADADA"/>
      </a:lt2>
      <a:accent1>
        <a:srgbClr val="E5224E"/>
      </a:accent1>
      <a:accent2>
        <a:srgbClr val="9D074E"/>
      </a:accent2>
      <a:accent3>
        <a:srgbClr val="7F2294"/>
      </a:accent3>
      <a:accent4>
        <a:srgbClr val="8D65EA"/>
      </a:accent4>
      <a:accent5>
        <a:srgbClr val="588FE2"/>
      </a:accent5>
      <a:accent6>
        <a:srgbClr val="127CA4"/>
      </a:accent6>
      <a:hlink>
        <a:srgbClr val="FB4AB6"/>
      </a:hlink>
      <a:folHlink>
        <a:srgbClr val="F98FE9"/>
      </a:folHlink>
    </a:clrScheme>
    <a:fontScheme name="След самолета">
      <a:majorFont>
        <a:latin typeface="Century Gothic"/>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лед самолета">
      <a:fillStyleLst>
        <a:solidFill>
          <a:schemeClr val="phClr"/>
        </a:solidFill>
        <a:gradFill rotWithShape="1">
          <a:gsLst>
            <a:gs pos="0">
              <a:schemeClr val="phClr">
                <a:tint val="69000"/>
                <a:alpha val="100000"/>
                <a:satMod val="109000"/>
                <a:lumMod val="110000"/>
              </a:schemeClr>
            </a:gs>
            <a:gs pos="52000">
              <a:schemeClr val="phClr">
                <a:tint val="74000"/>
                <a:satMod val="100000"/>
                <a:lumMod val="104000"/>
              </a:schemeClr>
            </a:gs>
            <a:gs pos="100000">
              <a:schemeClr val="phClr">
                <a:tint val="78000"/>
                <a:satMod val="100000"/>
                <a:lumMod val="100000"/>
              </a:schemeClr>
            </a:gs>
          </a:gsLst>
          <a:lin ang="5400000" scaled="0"/>
        </a:gradFill>
        <a:gradFill rotWithShape="1">
          <a:gsLst>
            <a:gs pos="0">
              <a:schemeClr val="phClr">
                <a:tint val="96000"/>
                <a:satMod val="100000"/>
                <a:lumMod val="104000"/>
              </a:schemeClr>
            </a:gs>
            <a:gs pos="78000">
              <a:schemeClr val="phClr">
                <a:shade val="100000"/>
                <a:satMod val="110000"/>
                <a:lumMod val="100000"/>
              </a:schemeClr>
            </a:gs>
          </a:gsLst>
          <a:lin ang="5400000" scaled="0"/>
        </a:gradFill>
      </a:fillStyleLst>
      <a:lnStyleLst>
        <a:ln w="9525"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scene3d>
            <a:camera prst="orthographicFront">
              <a:rot lat="0" lon="0" rev="0"/>
            </a:camera>
            <a:lightRig rig="threePt" dir="t"/>
          </a:scene3d>
          <a:sp3d>
            <a:bevelT w="25400" h="12700"/>
          </a:sp3d>
        </a:effectStyle>
        <a:effectStyle>
          <a:effectLst>
            <a:outerShdw blurRad="57150" dist="19050" dir="5400000" algn="ctr" rotWithShape="0">
              <a:srgbClr val="000000">
                <a:alpha val="48000"/>
              </a:srgbClr>
            </a:outerShdw>
          </a:effectLst>
          <a:scene3d>
            <a:camera prst="orthographicFront">
              <a:rot lat="0" lon="0" rev="0"/>
            </a:camera>
            <a:lightRig rig="threePt" dir="t"/>
          </a:scene3d>
          <a:sp3d>
            <a:bevelT w="50800" h="25400"/>
          </a:sp3d>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Vapor Trail" id="{4FDF2955-7D9C-493C-B9F9-C205151B46CD}" vid="{6DB8EB18-3657-4051-A897-2ED38832359E}"/>
    </a:ext>
  </a:extLst>
</a:theme>
</file>

<file path=docProps/app.xml><?xml version="1.0" encoding="utf-8"?>
<Properties xmlns="http://schemas.openxmlformats.org/officeDocument/2006/extended-properties" xmlns:vt="http://schemas.openxmlformats.org/officeDocument/2006/docPropsVTypes">
  <Template>TC104033937[[fn=След самолета]]</Template>
  <TotalTime>1180</TotalTime>
  <Words>601</Words>
  <Application>Microsoft Office PowerPoint</Application>
  <PresentationFormat>Произвольный</PresentationFormat>
  <Paragraphs>46</Paragraphs>
  <Slides>7</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7</vt:i4>
      </vt:variant>
    </vt:vector>
  </HeadingPairs>
  <TitlesOfParts>
    <vt:vector size="8" baseType="lpstr">
      <vt:lpstr>След самолета</vt:lpstr>
      <vt:lpstr>Funny Rules</vt:lpstr>
      <vt:lpstr>Слайд 2</vt:lpstr>
      <vt:lpstr>Importance of Understanding</vt:lpstr>
      <vt:lpstr>Слайд 4</vt:lpstr>
      <vt:lpstr>The   rhyme</vt:lpstr>
      <vt:lpstr>Слайд 6</vt:lpstr>
      <vt:lpstr>Слайд 7</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Funny rules</dc:title>
  <dc:creator>Acer_i5</dc:creator>
  <cp:lastModifiedBy>школа № 171</cp:lastModifiedBy>
  <cp:revision>55</cp:revision>
  <dcterms:created xsi:type="dcterms:W3CDTF">2014-05-05T04:52:40Z</dcterms:created>
  <dcterms:modified xsi:type="dcterms:W3CDTF">2017-05-30T14:23:02Z</dcterms:modified>
</cp:coreProperties>
</file>