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7" r:id="rId3"/>
    <p:sldId id="260" r:id="rId4"/>
    <p:sldId id="262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7D47F73-F8AF-48EF-8B0E-CA317DB1E80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14BE84D-3931-4659-84EF-6964A3FB8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История Лондона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Составила ученица 4 «б» класса</a:t>
            </a:r>
          </a:p>
          <a:p>
            <a:pPr algn="ctr">
              <a:buNone/>
            </a:pPr>
            <a:r>
              <a:rPr lang="ru-RU" dirty="0" smtClean="0"/>
              <a:t>МОУ «СОШ №12 города Ржева</a:t>
            </a:r>
          </a:p>
          <a:p>
            <a:pPr algn="ctr">
              <a:buNone/>
            </a:pPr>
            <a:r>
              <a:rPr lang="ru-RU" dirty="0" err="1" smtClean="0"/>
              <a:t>Мозгалева</a:t>
            </a:r>
            <a:r>
              <a:rPr lang="ru-RU" dirty="0" smtClean="0"/>
              <a:t> Полина</a:t>
            </a:r>
            <a:endParaRPr lang="ru-RU" dirty="0"/>
          </a:p>
        </p:txBody>
      </p:sp>
      <p:pic>
        <p:nvPicPr>
          <p:cNvPr id="4" name="Рисунок 3" descr="London Montage 2016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857628"/>
            <a:ext cx="44291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      Римляне построили город на реке Темзе и назвали его </a:t>
            </a:r>
            <a:r>
              <a:rPr lang="ru-RU" dirty="0" err="1" smtClean="0"/>
              <a:t>Лондиниум</a:t>
            </a:r>
            <a:endParaRPr lang="ru-RU" dirty="0"/>
          </a:p>
        </p:txBody>
      </p:sp>
      <p:pic>
        <p:nvPicPr>
          <p:cNvPr id="6" name="Содержимое 3" descr="http://www.milindajay.com/wp-content/uploads/2012/10/building-portris-dubri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878687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756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В начале 11 века Вильгельм Завоеватель построил крепостное сооружение  Тауэр, которое позже превратилось в музей.</a:t>
            </a:r>
            <a:endParaRPr lang="ru-RU" sz="3200" dirty="0"/>
          </a:p>
        </p:txBody>
      </p:sp>
      <p:pic>
        <p:nvPicPr>
          <p:cNvPr id="4" name="Содержимое 3" descr="http://school-is-no-fun.appspot.com/upload.wikimedia.org/wikipedia/commons/b/b6/Tower_of_london_from_swissr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9144000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Вороны- символ Англии</a:t>
            </a:r>
            <a:endParaRPr lang="ru-RU" dirty="0"/>
          </a:p>
        </p:txBody>
      </p:sp>
      <p:pic>
        <p:nvPicPr>
          <p:cNvPr id="4" name="Содержимое 3" descr="http://animalpeopleforum.org/wp-content/uploads/2016/04/8742773328_733dcfcf89_b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714488"/>
            <a:ext cx="9144000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Великий пожар в Лондоне</a:t>
            </a:r>
            <a:endParaRPr lang="ru-RU" dirty="0"/>
          </a:p>
        </p:txBody>
      </p:sp>
      <p:pic>
        <p:nvPicPr>
          <p:cNvPr id="4" name="Содержимое 3" descr="https://ds03.infourok.ru/uploads/ex/07c9/00016758-a84ef025/img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Восстановленный Лондон в 19 веке</a:t>
            </a:r>
            <a:endParaRPr lang="ru-RU" dirty="0"/>
          </a:p>
        </p:txBody>
      </p:sp>
      <p:pic>
        <p:nvPicPr>
          <p:cNvPr id="4" name="Содержимое 3" descr="http://exellence.ucoz.ru/images6/angl1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3999" cy="514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Лондон</a:t>
            </a:r>
            <a:endParaRPr lang="ru-RU" dirty="0"/>
          </a:p>
        </p:txBody>
      </p:sp>
      <p:pic>
        <p:nvPicPr>
          <p:cNvPr id="4" name="Содержимое 3" descr="http://feerie.com.ua/sites/default/files/london2_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43050"/>
            <a:ext cx="8229600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61</TotalTime>
  <Words>65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      История Лондона</vt:lpstr>
      <vt:lpstr>      Римляне построили город на реке Темзе и назвали его Лондиниум</vt:lpstr>
      <vt:lpstr> В начале 11 века Вильгельм Завоеватель построил крепостное сооружение  Тауэр, которое позже превратилось в музей.</vt:lpstr>
      <vt:lpstr>   Вороны- символ Англии</vt:lpstr>
      <vt:lpstr>   Великий пожар в Лондоне</vt:lpstr>
      <vt:lpstr>  Восстановленный Лондон в 19 веке</vt:lpstr>
      <vt:lpstr>Современный Лондон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Лондона</dc:title>
  <dc:creator>USER</dc:creator>
  <cp:lastModifiedBy>USER</cp:lastModifiedBy>
  <cp:revision>8</cp:revision>
  <dcterms:created xsi:type="dcterms:W3CDTF">2017-04-23T08:52:30Z</dcterms:created>
  <dcterms:modified xsi:type="dcterms:W3CDTF">2017-05-30T15:08:40Z</dcterms:modified>
</cp:coreProperties>
</file>