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ОТЕКИ ЛОГОПЕДА\ДОМИНО СО ЗВУКОМ Р\1титульный лист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44"/>
            <a:ext cx="8856984" cy="6643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5013176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Автор: Нестерова М.В.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453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211757" cy="6158818"/>
          </a:xfrm>
        </p:spPr>
      </p:pic>
    </p:spTree>
    <p:extLst>
      <p:ext uri="{BB962C8B-B14F-4D97-AF65-F5344CB8AC3E}">
        <p14:creationId xmlns:p14="http://schemas.microsoft.com/office/powerpoint/2010/main" val="899234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280920" cy="6210690"/>
          </a:xfrm>
        </p:spPr>
      </p:pic>
    </p:spTree>
    <p:extLst>
      <p:ext uri="{BB962C8B-B14F-4D97-AF65-F5344CB8AC3E}">
        <p14:creationId xmlns:p14="http://schemas.microsoft.com/office/powerpoint/2010/main" val="904332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8547793" cy="6410845"/>
          </a:xfrm>
        </p:spPr>
      </p:pic>
    </p:spTree>
    <p:extLst>
      <p:ext uri="{BB962C8B-B14F-4D97-AF65-F5344CB8AC3E}">
        <p14:creationId xmlns:p14="http://schemas.microsoft.com/office/powerpoint/2010/main" val="1336892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235759" cy="6176819"/>
          </a:xfrm>
        </p:spPr>
      </p:pic>
    </p:spTree>
    <p:extLst>
      <p:ext uri="{BB962C8B-B14F-4D97-AF65-F5344CB8AC3E}">
        <p14:creationId xmlns:p14="http://schemas.microsoft.com/office/powerpoint/2010/main" val="106015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04664"/>
            <a:ext cx="8067741" cy="6050806"/>
          </a:xfrm>
        </p:spPr>
      </p:pic>
    </p:spTree>
    <p:extLst>
      <p:ext uri="{BB962C8B-B14F-4D97-AF65-F5344CB8AC3E}">
        <p14:creationId xmlns:p14="http://schemas.microsoft.com/office/powerpoint/2010/main" val="1130406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32" y="404664"/>
            <a:ext cx="8475786" cy="6356840"/>
          </a:xfrm>
        </p:spPr>
      </p:pic>
    </p:spTree>
    <p:extLst>
      <p:ext uri="{BB962C8B-B14F-4D97-AF65-F5344CB8AC3E}">
        <p14:creationId xmlns:p14="http://schemas.microsoft.com/office/powerpoint/2010/main" val="670495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115746" cy="6086810"/>
          </a:xfrm>
        </p:spPr>
      </p:pic>
    </p:spTree>
    <p:extLst>
      <p:ext uri="{BB962C8B-B14F-4D97-AF65-F5344CB8AC3E}">
        <p14:creationId xmlns:p14="http://schemas.microsoft.com/office/powerpoint/2010/main" val="1434158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0"/>
            <a:ext cx="8547793" cy="6410845"/>
          </a:xfrm>
        </p:spPr>
      </p:pic>
    </p:spTree>
    <p:extLst>
      <p:ext uri="{BB962C8B-B14F-4D97-AF65-F5344CB8AC3E}">
        <p14:creationId xmlns:p14="http://schemas.microsoft.com/office/powerpoint/2010/main" val="1887270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7971729" cy="5978797"/>
          </a:xfrm>
        </p:spPr>
      </p:pic>
    </p:spTree>
    <p:extLst>
      <p:ext uri="{BB962C8B-B14F-4D97-AF65-F5344CB8AC3E}">
        <p14:creationId xmlns:p14="http://schemas.microsoft.com/office/powerpoint/2010/main" val="21558053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2017-05-11T06:56:11Z</dcterms:created>
  <dcterms:modified xsi:type="dcterms:W3CDTF">2017-05-11T07:05:08Z</dcterms:modified>
</cp:coreProperties>
</file>