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77" r:id="rId2"/>
    <p:sldId id="412" r:id="rId3"/>
    <p:sldId id="416" r:id="rId4"/>
    <p:sldId id="408" r:id="rId5"/>
    <p:sldId id="422" r:id="rId6"/>
    <p:sldId id="423" r:id="rId7"/>
    <p:sldId id="42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56FCD-C62B-40C1-98DA-C132A6471A61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DBD82-BA59-4432-A84F-F1F707269D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304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EBA38A5-B501-4CC6-BF4D-1A20F11A165E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AC986EC-1FAF-44A6-A9AD-B6A24CFA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404665"/>
            <a:ext cx="7408333" cy="2952328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Интеллектуальный клуб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«Умники и умницы»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а класс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5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(2016-2017 учебный год)</a:t>
            </a:r>
            <a:endParaRPr lang="ru-RU" sz="5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school127\Desktop\6 класс 2016-17\6А\школа\IMG_0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573016"/>
            <a:ext cx="4318680" cy="28800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Всероссийский литературный турнир «Литературный клубок» </a:t>
            </a:r>
            <a:endParaRPr lang="ru-RU" dirty="0"/>
          </a:p>
        </p:txBody>
      </p:sp>
      <p:pic>
        <p:nvPicPr>
          <p:cNvPr id="4" name="Picture 2" descr="C:\Users\school127\Desktop\печатать 6а\IMG_0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24944"/>
            <a:ext cx="4716000" cy="3144963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1907704" y="1668544"/>
            <a:ext cx="55446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(Площадка в п. </a:t>
            </a:r>
            <a:r>
              <a:rPr lang="ru-RU" sz="2400" b="1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Мехзавод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место)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Турнир по интеллектуальным играм «Сказочный сундучок» </a:t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(Площадка п. </a:t>
            </a:r>
            <a:r>
              <a:rPr lang="ru-RU" sz="3200" b="1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Мехзавод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место)</a:t>
            </a:r>
            <a:endParaRPr lang="ru-RU" sz="3200" dirty="0"/>
          </a:p>
        </p:txBody>
      </p:sp>
      <p:pic>
        <p:nvPicPr>
          <p:cNvPr id="3074" name="Picture 2" descr="C:\Users\school127\Desktop\6 класс 2016-17\6А\школа\IMG_0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852936"/>
            <a:ext cx="5112000" cy="34080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Городской марафон </a:t>
            </a:r>
            <a:br>
              <a:rPr lang="ru-RU" sz="31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«Россия в мире – 2016» «Отроки во вселенной </a:t>
            </a:r>
            <a:br>
              <a:rPr lang="ru-RU" sz="31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 55-летию полёта Ю.А. Гагарина </a:t>
            </a:r>
            <a:r>
              <a:rPr lang="ru-RU" sz="36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космос)»</a:t>
            </a:r>
            <a:br>
              <a:rPr lang="ru-RU" sz="36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(7 место)</a:t>
            </a:r>
            <a:endParaRPr lang="ru-RU" sz="36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school127\Desktop\Пластилиновый дождь, Интеллектуальный луб\IMG_66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80928"/>
            <a:ext cx="4932000" cy="36990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Школьные игры (декабрь, 2016г.)</a:t>
            </a:r>
            <a:endParaRPr lang="ru-RU" sz="3600" b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chool127\Desktop\Пластилиновый дождь, Интеллектуальный луб\IMG_6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4356000" cy="3266011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5" name="Овал 4"/>
          <p:cNvSpPr/>
          <p:nvPr/>
        </p:nvSpPr>
        <p:spPr>
          <a:xfrm>
            <a:off x="5436096" y="5373216"/>
            <a:ext cx="3384376" cy="148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Серьёзное жюри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Школьные игры (декабрь, 2016г.)</a:t>
            </a:r>
            <a:endParaRPr lang="ru-RU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school127\Desktop\Пластилиновый дождь, Интеллектуальный луб\IMG_6639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r="1394" b="7906"/>
          <a:stretch/>
        </p:blipFill>
        <p:spPr bwMode="auto">
          <a:xfrm>
            <a:off x="467544" y="2276872"/>
            <a:ext cx="5328000" cy="34920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sp>
        <p:nvSpPr>
          <p:cNvPr id="5" name="Овал 4"/>
          <p:cNvSpPr/>
          <p:nvPr/>
        </p:nvSpPr>
        <p:spPr>
          <a:xfrm>
            <a:off x="6213376" y="5345832"/>
            <a:ext cx="293062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Обаятельные ведущие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Школьные игры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school127\Desktop\Пластилиновый дождь, Интеллектуальный луб\IMG_66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24944"/>
            <a:ext cx="4536000" cy="340097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1428</TotalTime>
  <Words>62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Слайд 1</vt:lpstr>
      <vt:lpstr>Всероссийский литературный турнир «Литературный клубок» </vt:lpstr>
      <vt:lpstr>Турнир по интеллектуальным играм «Сказочный сундучок»  (Площадка п. Мехзавод, I место)</vt:lpstr>
      <vt:lpstr>Городской марафон  «Россия в мире – 2016» «Отроки во вселенной  (к 55-летию полёта Ю.А. Гагарина в космос)»  (7 место)</vt:lpstr>
      <vt:lpstr>Школьные игры (декабрь, 2016г.)</vt:lpstr>
      <vt:lpstr>Школьные игры (декабрь, 2016г.)</vt:lpstr>
      <vt:lpstr>Школьные игры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school127</cp:lastModifiedBy>
  <cp:revision>524</cp:revision>
  <dcterms:created xsi:type="dcterms:W3CDTF">2000-01-18T14:46:15Z</dcterms:created>
  <dcterms:modified xsi:type="dcterms:W3CDTF">2017-05-30T15:50:26Z</dcterms:modified>
</cp:coreProperties>
</file>