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0" r:id="rId3"/>
    <p:sldId id="259" r:id="rId4"/>
    <p:sldId id="258" r:id="rId5"/>
    <p:sldId id="261" r:id="rId6"/>
    <p:sldId id="264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7B6292-8E3D-4D7E-8B08-02DF97B01A06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FF07F6-7559-4508-87F1-CC174E6A563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6529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Отчет о проделанной работе </a:t>
            </a:r>
            <a:br>
              <a:rPr lang="ru-RU" sz="4800" dirty="0" smtClean="0"/>
            </a:br>
            <a:r>
              <a:rPr lang="ru-RU" sz="4800" dirty="0" smtClean="0"/>
              <a:t>творческой студии «</a:t>
            </a:r>
            <a:r>
              <a:rPr lang="ru-RU" sz="4800" dirty="0" err="1" smtClean="0"/>
              <a:t>Креатив</a:t>
            </a:r>
            <a:r>
              <a:rPr lang="ru-RU" sz="4800" dirty="0" smtClean="0"/>
              <a:t>»</a:t>
            </a:r>
            <a:br>
              <a:rPr lang="ru-RU" sz="4800" dirty="0" smtClean="0"/>
            </a:br>
            <a:r>
              <a:rPr lang="ru-RU" sz="4800" dirty="0" smtClean="0"/>
              <a:t> за 2016-2017 учебный год</a:t>
            </a:r>
            <a:endParaRPr lang="ru-RU" sz="4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2103512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sz="4300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>
              <a:buNone/>
            </a:pPr>
            <a:r>
              <a:rPr lang="ru-RU" sz="8000" dirty="0" smtClean="0"/>
              <a:t>Подготовила:</a:t>
            </a:r>
          </a:p>
          <a:p>
            <a:pPr algn="r">
              <a:buNone/>
            </a:pPr>
            <a:r>
              <a:rPr lang="ru-RU" sz="7400" dirty="0" smtClean="0"/>
              <a:t>педагог по </a:t>
            </a:r>
          </a:p>
          <a:p>
            <a:pPr algn="r">
              <a:buNone/>
            </a:pPr>
            <a:r>
              <a:rPr lang="ru-RU" sz="7400" dirty="0" smtClean="0"/>
              <a:t>дополнительному </a:t>
            </a:r>
          </a:p>
          <a:p>
            <a:pPr algn="r">
              <a:buNone/>
            </a:pPr>
            <a:r>
              <a:rPr lang="ru-RU" sz="7400" dirty="0" smtClean="0"/>
              <a:t>образованию</a:t>
            </a:r>
          </a:p>
          <a:p>
            <a:pPr algn="r">
              <a:buNone/>
            </a:pPr>
            <a:r>
              <a:rPr lang="ru-RU" sz="7400" dirty="0" smtClean="0"/>
              <a:t>Тучина Н.В</a:t>
            </a:r>
            <a:endParaRPr lang="ru-RU" sz="7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Samsung\Desktop\DCIM\Camera\20170221_155505.jpg"/>
          <p:cNvPicPr>
            <a:picLocks noChangeAspect="1" noChangeArrowheads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1547664" y="980728"/>
            <a:ext cx="6516216" cy="4887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Users\Samsung\Desktop\DCIM\Camera\20170117_0914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96003" y="3356992"/>
            <a:ext cx="4283968" cy="3212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C:\Users\Samsung\Desktop\DCIM\Camera\20170201_1722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548680"/>
            <a:ext cx="4155926" cy="5541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5" descr="C:\Users\Samsung\Desktop\DCIM\Camera\20161004_1636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332656"/>
            <a:ext cx="3995936" cy="29969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66429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Программа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/>
              <a:t>объединения дополнительных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/>
              <a:t> бюджетных образовательных услуг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/>
              <a:t>творческая студия «</a:t>
            </a:r>
            <a:r>
              <a:rPr lang="ru-RU" sz="3600" b="1" i="1" dirty="0" err="1" smtClean="0"/>
              <a:t>Креатив</a:t>
            </a:r>
            <a:r>
              <a:rPr lang="ru-RU" sz="3600" b="1" i="1" dirty="0" smtClean="0"/>
              <a:t>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327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</a:t>
            </a:r>
            <a:r>
              <a:rPr lang="ru-RU" sz="2800" dirty="0" smtClean="0"/>
              <a:t>Развитие познавательных, конструктивных, творческих и художественных способностей в процессе создания образов, используя различные материалы и техники, развитие мелкой моторики.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Участие в городском конкурсе</a:t>
            </a:r>
            <a:br>
              <a:rPr lang="ru-RU" dirty="0" smtClean="0"/>
            </a:br>
            <a:r>
              <a:rPr lang="ru-RU" dirty="0" smtClean="0"/>
              <a:t>«Мастерская сказки» </a:t>
            </a:r>
            <a:endParaRPr lang="ru-RU" dirty="0"/>
          </a:p>
        </p:txBody>
      </p:sp>
      <p:pic>
        <p:nvPicPr>
          <p:cNvPr id="1026" name="Picture 2" descr="G:\Коллажи\qGJ_1dThHV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60848"/>
            <a:ext cx="4389437" cy="4389437"/>
          </a:xfrm>
          <a:prstGeom prst="rect">
            <a:avLst/>
          </a:prstGeom>
          <a:noFill/>
        </p:spPr>
      </p:pic>
      <p:pic>
        <p:nvPicPr>
          <p:cNvPr id="1027" name="Picture 3" descr="G:\Коллажи\мастерская сказк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060848"/>
            <a:ext cx="4365104" cy="4365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Конкурс «Осенняя шляпа»</a:t>
            </a:r>
            <a:endParaRPr lang="ru-RU" dirty="0"/>
          </a:p>
        </p:txBody>
      </p:sp>
      <p:pic>
        <p:nvPicPr>
          <p:cNvPr id="2050" name="Picture 2" descr="G:\Коллажи\rvB9zaXRBo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88840"/>
            <a:ext cx="4389437" cy="4389437"/>
          </a:xfrm>
          <a:prstGeom prst="rect">
            <a:avLst/>
          </a:prstGeom>
          <a:noFill/>
        </p:spPr>
      </p:pic>
      <p:pic>
        <p:nvPicPr>
          <p:cNvPr id="2052" name="Picture 4" descr="https://pp.userapi.com/c836421/v836421928/446d1/ZDIylfmu-n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34272" y="1988840"/>
            <a:ext cx="4409728" cy="44097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природным материалом</a:t>
            </a:r>
            <a:endParaRPr lang="ru-RU" dirty="0"/>
          </a:p>
        </p:txBody>
      </p:sp>
      <p:pic>
        <p:nvPicPr>
          <p:cNvPr id="17410" name="Picture 2" descr="G:\Коллажи\teEmp-bEs1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988840"/>
            <a:ext cx="4389437" cy="4389437"/>
          </a:xfrm>
          <a:prstGeom prst="rect">
            <a:avLst/>
          </a:prstGeom>
          <a:noFill/>
        </p:spPr>
      </p:pic>
      <p:pic>
        <p:nvPicPr>
          <p:cNvPr id="17411" name="Picture 3" descr="G:\Коллажи\DgGoFzfLIs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988840"/>
            <a:ext cx="4365104" cy="4365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Наши будни</a:t>
            </a:r>
            <a:endParaRPr lang="ru-RU" dirty="0"/>
          </a:p>
        </p:txBody>
      </p:sp>
      <p:pic>
        <p:nvPicPr>
          <p:cNvPr id="19458" name="Picture 2" descr="G:\Коллажи\UzJE8Rq54g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1988840"/>
            <a:ext cx="4389437" cy="4389437"/>
          </a:xfrm>
          <a:prstGeom prst="rect">
            <a:avLst/>
          </a:prstGeom>
          <a:noFill/>
        </p:spPr>
      </p:pic>
      <p:pic>
        <p:nvPicPr>
          <p:cNvPr id="19460" name="Picture 4" descr="http://img1.liveinternet.ru/images/attach/c/4/82/529/82529345_large_Deti_za_partoy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420888"/>
            <a:ext cx="4201199" cy="3744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:\Коллажи\olBzP3JZr_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260648"/>
            <a:ext cx="6381328" cy="6381328"/>
          </a:xfrm>
          <a:prstGeom prst="rect">
            <a:avLst/>
          </a:prstGeom>
          <a:noFill/>
        </p:spPr>
      </p:pic>
      <p:pic>
        <p:nvPicPr>
          <p:cNvPr id="18436" name="Picture 4" descr="http://school-13.edusite.ru/images/p239_sm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509120"/>
            <a:ext cx="2343150" cy="2038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G:\Коллажи\vrRgD7_03V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764704"/>
            <a:ext cx="5877272" cy="5877272"/>
          </a:xfrm>
          <a:prstGeom prst="rect">
            <a:avLst/>
          </a:prstGeom>
          <a:noFill/>
        </p:spPr>
      </p:pic>
      <p:pic>
        <p:nvPicPr>
          <p:cNvPr id="20483" name="Picture 3" descr="http://lisschool14.ucoz.ua/novosti/muz-rit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3789040"/>
            <a:ext cx="2657475" cy="219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:\Коллажи\b0KiE3gQSn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692696"/>
            <a:ext cx="5616624" cy="5616624"/>
          </a:xfrm>
          <a:prstGeom prst="rect">
            <a:avLst/>
          </a:prstGeom>
          <a:noFill/>
        </p:spPr>
      </p:pic>
      <p:pic>
        <p:nvPicPr>
          <p:cNvPr id="6" name="Picture 4" descr="http://school-13.edusite.ru/images/p239_sm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005064"/>
            <a:ext cx="2343150" cy="2038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55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Отчет о проделанной работе  творческой студии «Креатив»  за 2016-2017 учебный год</vt:lpstr>
      <vt:lpstr>Программа объединения дополнительных   бюджетных образовательных услуг  творческая студия «Креатив» </vt:lpstr>
      <vt:lpstr>Участие в городском конкурсе «Мастерская сказки» </vt:lpstr>
      <vt:lpstr>Конкурс «Осенняя шляпа»</vt:lpstr>
      <vt:lpstr>Работа с природным материалом</vt:lpstr>
      <vt:lpstr>Наши будни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проделанной работе  творческой студии «Креатив»  за 2016-2017 учебный год</dc:title>
  <dc:creator>Samsung</dc:creator>
  <cp:lastModifiedBy>Samsung</cp:lastModifiedBy>
  <cp:revision>6</cp:revision>
  <dcterms:created xsi:type="dcterms:W3CDTF">2017-05-29T20:02:12Z</dcterms:created>
  <dcterms:modified xsi:type="dcterms:W3CDTF">2017-05-29T21:53:21Z</dcterms:modified>
</cp:coreProperties>
</file>