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15" autoAdjust="0"/>
  </p:normalViewPr>
  <p:slideViewPr>
    <p:cSldViewPr>
      <p:cViewPr varScale="1">
        <p:scale>
          <a:sx n="66" d="100"/>
          <a:sy n="66" d="100"/>
        </p:scale>
        <p:origin x="128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FC9BD-2EF1-4934-8262-57E9C184291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0D29-A9C9-4721-B2BF-4DFC77A1B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FC9BD-2EF1-4934-8262-57E9C184291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0D29-A9C9-4721-B2BF-4DFC77A1B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FC9BD-2EF1-4934-8262-57E9C184291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0D29-A9C9-4721-B2BF-4DFC77A1B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FC9BD-2EF1-4934-8262-57E9C184291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0D29-A9C9-4721-B2BF-4DFC77A1B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FC9BD-2EF1-4934-8262-57E9C184291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0D29-A9C9-4721-B2BF-4DFC77A1B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FC9BD-2EF1-4934-8262-57E9C184291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0D29-A9C9-4721-B2BF-4DFC77A1B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FC9BD-2EF1-4934-8262-57E9C184291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0D29-A9C9-4721-B2BF-4DFC77A1B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FC9BD-2EF1-4934-8262-57E9C184291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0D29-A9C9-4721-B2BF-4DFC77A1B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FC9BD-2EF1-4934-8262-57E9C184291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0D29-A9C9-4721-B2BF-4DFC77A1B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FC9BD-2EF1-4934-8262-57E9C184291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40D29-A9C9-4721-B2BF-4DFC77A1B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FC9BD-2EF1-4934-8262-57E9C184291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440D29-A9C9-4721-B2BF-4DFC77A1B7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 advTm="5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6FC9BD-2EF1-4934-8262-57E9C184291C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440D29-A9C9-4721-B2BF-4DFC77A1B7C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5000"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Music\&#1040;&#1102;&#1088;&#1074;&#1077;&#1076;&#1080;&#1095;&#1077;&#1089;&#1082;&#1072;&#1103;%20&#1084;&#1091;&#1079;&#1099;&#1082;&#1072;\&#1050;&#1088;&#1072;&#1089;&#1080;&#1074;&#1072;&#1103;%20&#1080;%20&#1085;&#1077;&#1084;&#1085;&#1086;&#1075;&#1086;%20&#1075;&#1088;&#1091;&#1089;&#1090;&#1085;&#1072;&#1103;%20&#1084;&#1077;&#1083;&#1086;&#1076;&#1080;&#1103;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ove-911.ru/zhenskij-razdel/gotovim-doma/kulinarnye-reczepty/prazdnichnye-blyuda/683-zavarnaya-tvorozhnaya-pasxa.html" TargetMode="External"/><Relationship Id="rId2" Type="http://schemas.openxmlformats.org/officeDocument/2006/relationships/hyperlink" Target="http://love-911.ru/zhenskij-razdel/gotovim-doma/kulinarnye-reczepty/prazdnichnye-blyuda/685-kak-krasit-yajcza-na-pasxu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ove-911.ru/zhenskij-razdel/gotovim-doma/kulinarnye-reczepty/prazdnichnye-blyuda/681-kulich-qpasxalnyj-venokq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love-911.ru/zhenskij-razdel/gotovim-doma/kulinarnye-reczepty/prazdnichnye-blyuda/685-kak-krasit-yajcza-na-pasxu.html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love-911.ru/zhenskij-razdel/gotovim-doma/kulinarnye-reczepty/prazdnichnye-blyuda/679-kulich-pasxalnyj-s-czukatami-i-izyumom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Рассказ детям                           «СВЕТЛЫЙ ПРАЗДНИК ПАСХИ»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725144"/>
            <a:ext cx="7855024" cy="172819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Составитель: </a:t>
            </a:r>
          </a:p>
          <a:p>
            <a:r>
              <a:rPr lang="ru-RU" dirty="0" smtClean="0"/>
              <a:t>Коваленко ТБ..</a:t>
            </a:r>
          </a:p>
          <a:p>
            <a:r>
              <a:rPr lang="ru-RU" dirty="0" smtClean="0"/>
              <a:t>Воспитатель </a:t>
            </a:r>
            <a:r>
              <a:rPr lang="en-US" dirty="0" smtClean="0"/>
              <a:t>I </a:t>
            </a:r>
            <a:r>
              <a:rPr lang="ru-RU" dirty="0" smtClean="0"/>
              <a:t>категории</a:t>
            </a:r>
          </a:p>
          <a:p>
            <a:r>
              <a:rPr lang="ru-RU" dirty="0" smtClean="0"/>
              <a:t>ГБОУ  №296 ОДО</a:t>
            </a:r>
          </a:p>
          <a:p>
            <a:r>
              <a:rPr lang="ru-RU" dirty="0" smtClean="0"/>
              <a:t>Фрунзенского района СПб</a:t>
            </a:r>
            <a:endParaRPr lang="ru-RU" dirty="0"/>
          </a:p>
        </p:txBody>
      </p:sp>
      <p:pic>
        <p:nvPicPr>
          <p:cNvPr id="4" name="Красивая и немного грустная мелод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352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>
          <p:childTnLst>
            <p:audio>
              <p:cMediaNode numSld="15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Вступление: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- Ты знаешь, что скоро наступит праздник, на который мы будем </a:t>
            </a:r>
            <a:r>
              <a:rPr lang="ru-RU" dirty="0" smtClean="0">
                <a:hlinkClick r:id="rId2" tooltip="Как красить яйца на Пасху"/>
              </a:rPr>
              <a:t>красить яйца</a:t>
            </a:r>
            <a:r>
              <a:rPr lang="ru-RU" dirty="0" smtClean="0"/>
              <a:t>, </a:t>
            </a:r>
            <a:r>
              <a:rPr lang="ru-RU" dirty="0" smtClean="0">
                <a:hlinkClick r:id="rId3" tooltip="Заварная творожная пасха"/>
              </a:rPr>
              <a:t>делать творожную пасху</a:t>
            </a:r>
            <a:r>
              <a:rPr lang="ru-RU" dirty="0" smtClean="0"/>
              <a:t> и </a:t>
            </a:r>
            <a:r>
              <a:rPr lang="ru-RU" dirty="0" smtClean="0">
                <a:hlinkClick r:id="rId4" tooltip="Кулич &quot;Пасхальный венок&quot;"/>
              </a:rPr>
              <a:t>печь куличи</a:t>
            </a:r>
            <a:r>
              <a:rPr lang="ru-RU" dirty="0" smtClean="0"/>
              <a:t>. Знаешь, как этот праздник называется? – Пасха.</a:t>
            </a:r>
          </a:p>
          <a:p>
            <a:r>
              <a:rPr lang="ru-RU" dirty="0" smtClean="0"/>
              <a:t>А как Пасха по-другому называется, знаешь? - Воскресение Христа.</a:t>
            </a:r>
          </a:p>
          <a:p>
            <a:r>
              <a:rPr lang="ru-RU" dirty="0" smtClean="0"/>
              <a:t>Этот праздник считается самым главным праздником для всех верующих в Бога. Он - самый торжественный и самый радостный из всех праздников.</a:t>
            </a:r>
          </a:p>
          <a:p>
            <a:r>
              <a:rPr lang="ru-RU" dirty="0" smtClean="0"/>
              <a:t>А знаешь почему? Потому что в этот день случилось самое великое чудо на земле, которое дало людям надежду на вечную жизнь.</a:t>
            </a:r>
            <a:endParaRPr lang="ru-RU" dirty="0"/>
          </a:p>
        </p:txBody>
      </p:sp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История праздника.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- Дело в том, что когда-то давно на земле жил Иисус Христос - сын Бога. И пришёл Иисус Христос на землю, помочь людям и спасти их от смерти, чтобы их души не попали в ад.</a:t>
            </a:r>
            <a:endParaRPr lang="ru-RU" dirty="0"/>
          </a:p>
        </p:txBody>
      </p:sp>
      <p:pic>
        <p:nvPicPr>
          <p:cNvPr id="5" name="Содержимое 4" descr="402e_thumb_medium200_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60032" y="1916832"/>
            <a:ext cx="3096344" cy="4319400"/>
          </a:xfrm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3568" y="1268760"/>
            <a:ext cx="4038600" cy="4434840"/>
          </a:xfrm>
        </p:spPr>
        <p:txBody>
          <a:bodyPr/>
          <a:lstStyle/>
          <a:p>
            <a:r>
              <a:rPr lang="ru-RU" dirty="0" smtClean="0"/>
              <a:t>- Ад - это другой мир, в котором правит Дьявол. Душа в этом мире мучается в огне.</a:t>
            </a:r>
            <a:endParaRPr lang="ru-RU" dirty="0"/>
          </a:p>
        </p:txBody>
      </p:sp>
      <p:pic>
        <p:nvPicPr>
          <p:cNvPr id="5" name="Содержимое 4" descr="403e_thumb_medium200_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8024" y="1052736"/>
            <a:ext cx="3810288" cy="4248471"/>
          </a:xfrm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Символы Пасхи.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3754760" cy="443484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hlinkClick r:id="rId2" tooltip="Как красить яйца на Пасху"/>
              </a:rPr>
              <a:t>Символ - яичко.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Яичко стало символом Пасхи, потому что Иисус Христос возродился к новой жизни из гробницы. А из скорлупы яйца рождается новая жизнь.</a:t>
            </a:r>
            <a:br>
              <a:rPr lang="ru-RU" dirty="0" smtClean="0"/>
            </a:br>
            <a:r>
              <a:rPr lang="ru-RU" dirty="0" smtClean="0"/>
              <a:t>Яйца раньше красили только в красный цвет, так как красный цвет означает кровь, которую пролил Иисус Христос на кресте, отстаивая жизнь людей.</a:t>
            </a:r>
            <a:endParaRPr lang="ru-RU" dirty="0"/>
          </a:p>
        </p:txBody>
      </p:sp>
      <p:pic>
        <p:nvPicPr>
          <p:cNvPr id="5" name="Содержимое 4" descr="407e_thumb_medium200_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83999" y="2060848"/>
            <a:ext cx="4737367" cy="3888431"/>
          </a:xfrm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Символы Пасхи.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hlinkClick r:id="rId2" tooltip="Кулич пасхальный с цукатами и изюмом "/>
              </a:rPr>
              <a:t>Символ – кулич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Куличи пекут на Пасху, потому что всегда хлеб считался самым главным блюдом на столе. Поэтому, с момента как Иисус Христос воскрес, ему на стол подавали специальный хлеб.</a:t>
            </a:r>
            <a:br>
              <a:rPr lang="ru-RU" dirty="0" smtClean="0"/>
            </a:br>
            <a:r>
              <a:rPr lang="ru-RU" dirty="0" smtClean="0"/>
              <a:t>В наше время этот хлеб называется куличом. И его всегда пекут на Пасху, чтобы он был на столе.</a:t>
            </a:r>
            <a:endParaRPr lang="ru-RU" dirty="0"/>
          </a:p>
        </p:txBody>
      </p:sp>
      <p:pic>
        <p:nvPicPr>
          <p:cNvPr id="5" name="Содержимое 4" descr="408e_thumb_medium200_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14739" y="2132856"/>
            <a:ext cx="4480498" cy="4032448"/>
          </a:xfrm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0B9B74"/>
      </a:accent4>
      <a:accent5>
        <a:srgbClr val="7CCA62"/>
      </a:accent5>
      <a:accent6>
        <a:srgbClr val="A5C249"/>
      </a:accent6>
      <a:hlink>
        <a:srgbClr val="FFFF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146</TotalTime>
  <Words>193</Words>
  <Application>Microsoft Office PowerPoint</Application>
  <PresentationFormat>Экран (4:3)</PresentationFormat>
  <Paragraphs>18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Constantia</vt:lpstr>
      <vt:lpstr>Wingdings 2</vt:lpstr>
      <vt:lpstr>Поток</vt:lpstr>
      <vt:lpstr>Рассказ детям                           «СВЕТЛЫЙ ПРАЗДНИК ПАСХИ»</vt:lpstr>
      <vt:lpstr>Вступление:</vt:lpstr>
      <vt:lpstr>История праздника.</vt:lpstr>
      <vt:lpstr>Презентация PowerPoint</vt:lpstr>
      <vt:lpstr>Символы Пасхи.</vt:lpstr>
      <vt:lpstr>Символы Пасхи.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СВЕТЛЫЙ ПРАЗДНИК ПАСХИ</dc:title>
  <dc:creator>Таня</dc:creator>
  <cp:lastModifiedBy>Tatiana Kovalenko</cp:lastModifiedBy>
  <cp:revision>18</cp:revision>
  <dcterms:created xsi:type="dcterms:W3CDTF">2015-04-03T19:22:54Z</dcterms:created>
  <dcterms:modified xsi:type="dcterms:W3CDTF">2017-05-30T14:31:08Z</dcterms:modified>
</cp:coreProperties>
</file>