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7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636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865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4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02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08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67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86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9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3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</cp:revision>
  <dcterms:created xsi:type="dcterms:W3CDTF">2017-04-26T18:11:38Z</dcterms:created>
  <dcterms:modified xsi:type="dcterms:W3CDTF">2017-04-26T18:22:10Z</dcterms:modified>
</cp:coreProperties>
</file>