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sldIdLst>
    <p:sldId id="256" r:id="rId2"/>
    <p:sldId id="267" r:id="rId3"/>
    <p:sldId id="283" r:id="rId4"/>
    <p:sldId id="281" r:id="rId5"/>
    <p:sldId id="28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9821" autoAdjust="0"/>
  </p:normalViewPr>
  <p:slideViewPr>
    <p:cSldViewPr>
      <p:cViewPr>
        <p:scale>
          <a:sx n="76" d="100"/>
          <a:sy n="76" d="100"/>
        </p:scale>
        <p:origin x="-1806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53E96-B4A4-4DF7-A6BE-07C4A00FC17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8682C-EA9C-40BF-8272-83211DFA8B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334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8682C-EA9C-40BF-8272-83211DFA8B0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77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40CFBE-0CB5-43F6-BADC-B67339D08B00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863A0-D172-48AD-B2E7-89751DC142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38670A-622E-4229-B4FB-9C403F9389E2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14B6-DB64-4D6D-991F-0613180A19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9333CF-35DA-4F38-BDE3-0AEAA80AD81E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6B7BB6-0F20-4A07-9960-7E5B9297DA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9BDE81-B195-4823-979E-C21340A20114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3C470-F9EC-4235-9F36-012881A8DC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3C96E1-5F1D-4FF2-8A05-9D7CA82EC854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DFCB5-46B4-424B-A297-53703C057B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4FAD53-4C84-4768-A1CE-C48837674E85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83701-504B-4B39-BD09-672435A2D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C32F9A-3BA8-40A3-A029-8ACD65DB50C9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8A9DFE-DC09-4284-AD29-7A7D4C822A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6D32FF-AECD-451B-83BF-FE8F926CA211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554A9D-AD55-4A2A-8AC3-1F4C1B629F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9DC0E7-53D5-4227-BB11-52DF50415B0E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9793F-C2FA-4422-86D7-5AD00CD93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389FF3-1C54-4C84-8198-AF937A930DA3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6C56-A08B-4055-8870-CC553BE037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512AD-35C9-4ED4-B128-CFB4E0262E78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2A12-9150-49B1-980B-D380969FCD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E912E9A-E2D5-4B1E-A3C2-B793B58CFF50}" type="datetimeFigureOut">
              <a:rPr lang="ru-RU" smtClean="0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9A28367-C702-48EA-939E-8719D8C958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2656"/>
            <a:ext cx="7920880" cy="34563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 педагога с родителями по созданию РППС</a:t>
            </a:r>
            <a:endParaRPr lang="ru-RU" sz="1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699792" y="1530609"/>
            <a:ext cx="59046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ru-RU" sz="1200" b="1" dirty="0" smtClean="0"/>
              <a:t>Воспитатель: Маринченко Наталья Александровна </a:t>
            </a:r>
            <a:endParaRPr lang="ru-RU" sz="1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692696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и детский  сад  – два воспитательных феномена, каждый из которых по-своему дает ребенку социальный опыт, но только в сочетании друг с другом они создают оптимальные условия для вхождения маленького человека в большой мир.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76872"/>
            <a:ext cx="83529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Сегодня все специалисты признают важность привлечения родителей к участию в работе детского сада, однако в реальных взаимоотношениях воспитателей и родителей существует определенная дисгармония. Препятствовать развитию этих взаимоотношений могут как личные, так и профессиональные факторы: нехватка времени, ощущение несостоятельности, этнические стереотипы, чувство обиды — все это может привести к формированию личных и профессиональных предубеждений, которые мешают семьям стать активными участниками в воспитании своих детей.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Законе РФ "Об образовании" ст. 18 п.1 определяется, что родители являются первыми педагогами. Они обязаны заложить основы физического, нравственного и интеллектуального развития личности ребенка в детском возрасте. Таким образом, признание государством приоритета семейного воспитания, требует иных взаимоотношений и образовательного учреждения, а именно сотрудничества, взаимодействия и доверительности.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Каждое ДОУ не только воспитывает ребенка, но и консультирует родителей по вопросам воспитания детей. Педагог дошкольного учреждения - не только воспитатель детей, но и партнер родителей по их воспитанию.</a:t>
            </a:r>
          </a:p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Изменившаяся современная семья заставляет искать новые формы взаимодействия с ней, уйдя при этом от заорганизованности и скучных шаблонов. Не поощрять принятие родителями позиции потребителя образовательных услуг, а помочь им стать своему ребенку настоящим другом и авторитетным наставником, то есть выполнять свой главный гражданский долг - воспитать достойного гражданина своей страны.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и детский сад - два общественных института, которые стоят у истоков нашего будущего, но зачастую не всегда им хватает взаимопонимания, такта, терпения, чтобы услышать и понять друг друга.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Непонимание между семьей и детским садом всей тяжестью ложится на ребенка. Не  секрет, что многие родители интересуются только питанием ребенка, считают, что детский сад - место, где только присматривают за детьми, пока родители на работе. И мы, педагоги, очень часто испытываем большие трудности в общении с родителями по этой причине.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 Как изменить такое положение? Как заинтересовать родителей в совместной работе? Как сделать родителей участниками воспитательного процесса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опыта работы известно, что не все родители откликаются на стремление к сотрудничеству с нами, с другой стороны – некоторые воспитатели нередко не любят работу с родителями по ряду причин.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введением федерального государственного образовательного стандарта дошкольного образования, организация правильной предметно-развивающей среды ДОУ – одна из главных задач, и без совместной работы с родителями мы не можем пополнить эту среду в виду недостаточного материального обеспечения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взаимодействие предполагает обмен мыслями, чувствами, идеями, переживаниями; оно также направлено на повышение педагогической культуры родителей. Сегодня мы признаём важность привлечения родителей к участию в работе детского сада, однако в реальных взаимоотношениях воспитателей и родителей существует определенная дисгармония. Препятствовать развитию этих взаимоотношений могут как личные, так и профессиональные факторы: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0" y="3627030"/>
            <a:ext cx="9036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взаимодействия с родителями мы столкнулись с такими проблемами: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нехватка времени,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ощущение несостоятельности,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нередко можно услышать: «Я привела к вам ребёнка, вам платят, вы и должны».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indent="3333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отметить пять уровней участия родителей: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оказание разовой помощи;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способности родителей время от времени используются при проведении занятий;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родители становятся добровольными помощниками на постоянной основе;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родители помогают определять основные направления работы в группе;</a:t>
            </a: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родители участвуют в обсуждении более широких вопросов, решение которых должно благотворно отразиться на воспитании детей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768849"/>
            <a:ext cx="842493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33375"/>
            <a:r>
              <a:rPr lang="ru-RU" sz="11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Разнообразные способы вовлечения родителей в жизнь детского сада для создания развивающей среды.</a:t>
            </a: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формы работы с родителями были достаточно традиционными: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родительские собрания 3 раза в год;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индивидуальные и групповые беседы;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советы и рекомендации для родителей в родительском уголке;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творческие отчеты воспитателей и детей перед родителями (утренники, концерты);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консультации для родителей;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33375" algn="just" eaLnBrk="0" hangingPunct="0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дни открытых дверей.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практикой накоплено многообразие нетрадиционных форм. Это более новые современные формы, в которых родители участвуют вместе с детьми: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творческие конкурсы,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массовые мероприятия,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выставки родительских работ по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изо-деятельности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фото вернисажи,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коллажи,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проектный метод,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тематические фотовыставки,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тематические фотогазеты,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совместное изготовление поделок, открыток,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написание мини-сочинений, книжек-малышек, участие в различных конкурсах.</a:t>
            </a:r>
          </a:p>
          <a:p>
            <a:pPr lvl="0" indent="347663"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Общаясь с родителями, нужно помнить, что в общении существуют свои закономерности. Основа отношения к нам человека закладывается в первые 15 секунд! Для того, чтобы благополучно пройти через «минное поле» этих первых секунд, необходимо применить «Правило трех плюсов» (чтобы расположить к себе собеседника нужно дать ему как минимум три психологических плюса.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7663" eaLnBrk="0" hangingPunct="0"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Самые универсальные – это: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Улыбка,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собеседника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Комплимент.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 чтобы люди хотели с нами общаться, мы сами должны демонстрировать свою готовность общаться с ними. И собеседник должен это видеть. Необходима искренняя, доброжелательная улыбка!</a:t>
            </a: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120661"/>
            <a:ext cx="453650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33375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начинаем работу с родителями с индивидуального подхода (обращение к родителям по ИО, проявляем взаимоуважение, тон спокойный, уверенный, ненавязчивый).</a:t>
            </a:r>
          </a:p>
          <a:p>
            <a:pPr lvl="0" indent="333375"/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работе с родителями у нас соблюдаются основные принципы: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Открытость детского сада для семьи (каждому родителю обеспечивается возможность знать и видеть, как живет и развивается его ребенок).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Сотрудничество педагогов и родителей в воспитании детей.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Отсутствие формализма в организации работы с семьей.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333375" algn="just" eaLnBrk="0" hangingPunct="0"/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Создание активной развивающей среды, обеспечивающей единые подходы к развитию личности в семье и детском коллективе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Создавая игровую зону, мы стремились расширить гендерные представления детей, воспитать в процессе игры уважительное отношение к сверстникам своего и противоположного пола, углубить представления детей о семье и её истории, воспитать любовь к родным людям, дать представление об основных профессиях людей. Главная задача игрового уголка — научить детей общаться друг с другом.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333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:\ФОТО ДЛЯ ПРЕЗЕНТАЦИИ\DSCN43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103" y="213440"/>
            <a:ext cx="1405110" cy="1744767"/>
          </a:xfrm>
          <a:prstGeom prst="rect">
            <a:avLst/>
          </a:prstGeom>
          <a:noFill/>
        </p:spPr>
      </p:pic>
      <p:pic>
        <p:nvPicPr>
          <p:cNvPr id="5" name="Picture 4" descr="E:\ФОТО ДЛЯ ПРЕЗЕНТАЦИИ\IMG_20170120_0959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4066" y="171490"/>
            <a:ext cx="1399358" cy="1716867"/>
          </a:xfrm>
          <a:prstGeom prst="rect">
            <a:avLst/>
          </a:prstGeom>
          <a:noFill/>
        </p:spPr>
      </p:pic>
      <p:pic>
        <p:nvPicPr>
          <p:cNvPr id="6" name="Picture 5" descr="E:\ФОТО ДЛЯ ПРЕЗЕНТАЦИИ\P20729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2039" y="171490"/>
            <a:ext cx="1224137" cy="178671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4048" y="1888357"/>
            <a:ext cx="38693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создании экологической зоны была поставлена задача формирования у воспитанников умения видеть и наблюдать за окружающим миром природы, желание помогать и сопереживать. Родителями были принесены комнатные растения, сделаны кормушки для птиц, высажены цветы на участке</a:t>
            </a:r>
            <a:r>
              <a:rPr lang="ru-RU" sz="1200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E:\ФОТО ДЛЯ ПРЕЗЕНТАЦИИ\DSCN43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978" y="3031932"/>
            <a:ext cx="1584175" cy="1625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395536" y="3737356"/>
            <a:ext cx="6048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Учебно-развивающая зона является основой для развития познавательной активности детей. Проблема познавательной активности — одна из самых трудных в педагогике. Однако при правильной организации предметно-развивающей среды может стать устойчивой чертой личности ребёнка и оказывает сильное влияние на его развитие, поэтому перед каждым родителем была поставлена задача по заполнению учебно-развивающего центра настольными дидактическими играми и книгами по возрасту детей, с чем они успешно справились.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E:\ФОТО ДЛЯ ПРЕЗЕНТАЦИИ\P20729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5" y="5122352"/>
            <a:ext cx="1224137" cy="1592304"/>
          </a:xfrm>
          <a:prstGeom prst="rect">
            <a:avLst/>
          </a:prstGeom>
          <a:noFill/>
        </p:spPr>
      </p:pic>
      <p:pic>
        <p:nvPicPr>
          <p:cNvPr id="11" name="Picture 4" descr="E:\ФОТО ДЛЯ ПРЕЗЕНТАЦИИ\P20729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55676" y="5122352"/>
            <a:ext cx="1260140" cy="15923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19871" y="5491102"/>
            <a:ext cx="49685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Предметы театрализованной и музыкальной деятельности открывают дорогу в мир сцены, развивают творческое и эстетическое восприятие, воздействуют на эмоции детей. Все эти задачи реализует музыкально-театральная зона.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3" y="476672"/>
            <a:ext cx="37444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Важное значение имеет в группе физкультурный уголок. Спортивное оборудование, инвентарь приобщают к физической, оздоровительной деятельности. Дети знакомятся с основами здорового образа жизни — гигиеной тела, двигательными умениями и навыками. Олимпийская символика обогащает запас знаний ребёнка.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E:\ФОТО ДЛЯ ПРЕЗЕНТАЦИИ\P2072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4063" y="422941"/>
            <a:ext cx="1584176" cy="24098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660232" y="476672"/>
            <a:ext cx="2376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Репродукции картин известных художников, портреты, наличие изделий декоративно- прикладного искусства обеспечивают художественное восприятие детей, а необходимый материал (мелки, краски и т.д.) позволяют отражать собственное видение мира. Для этого в группе существует «Уголок творчества», который пополняется с помощью родителей: трафареты, бумага для рисования, книги для раскрашивания и т.д.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996952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работе с родителями хорошие результаты дает организация проектной деятельности в детском саду. Как правило, любой проект, даже маленький, на уровне дошкольного учреждения, так и масштабный, включает в себя блок работы с семьей. Сюда можно отнести родительские собрания и клубы, оформление стендов и многое другое. При таком комплексном подходе родители становятся самыми активными помощниками и верными соратниками педагогов в любом деле. В нашей группе были реализованы некоторые проекты, которые помогли обогатить предметно развивающую </a:t>
            </a:r>
            <a:r>
              <a:rPr lang="ru-RU" sz="12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среду:</a:t>
            </a:r>
            <a:r>
              <a:rPr lang="ru-RU" sz="1200" b="1" dirty="0" err="1">
                <a:solidFill>
                  <a:srgbClr val="C00000"/>
                </a:solidFill>
              </a:rPr>
              <a:t>ТРОПА</a:t>
            </a:r>
            <a:r>
              <a:rPr lang="ru-RU" sz="1200" b="1" dirty="0">
                <a:solidFill>
                  <a:srgbClr val="C00000"/>
                </a:solidFill>
              </a:rPr>
              <a:t> ЗДОРОВЬЯ; ОГОРОД НА ПОДОКОННИКЕ; ПРОЕКТ ДЕТСКАЯ ПЛОЩАДКА;</a:t>
            </a:r>
            <a:r>
              <a:rPr lang="ru-RU" sz="1200" dirty="0"/>
              <a:t> </a:t>
            </a:r>
          </a:p>
          <a:p>
            <a:pPr algn="ctr"/>
            <a:r>
              <a:rPr lang="ru-RU" sz="1200" b="1" dirty="0">
                <a:solidFill>
                  <a:srgbClr val="C00000"/>
                </a:solidFill>
              </a:rPr>
              <a:t>ПРОЕКТ РАЗВИВАЮЩИЕ ЦЕНТРЫ; ЭКОЛОГИЧЕСКАЯ ТРОПА;ПРОЕКТ МИНИ МУЗЕЙ</a:t>
            </a:r>
            <a:endParaRPr lang="ru-RU" sz="1200" dirty="0"/>
          </a:p>
          <a:p>
            <a:pPr lvl="0" indent="333375" algn="just"/>
            <a:endParaRPr lang="ru-RU" sz="1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5305276"/>
            <a:ext cx="8280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333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эти мероприятия способствуют тому, что родители становятся активными участниками жизни группы, заинтересованными сторонниками воспитания детей. </a:t>
            </a:r>
          </a:p>
          <a:p>
            <a:pPr lvl="0" indent="3333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«Только вместе с родителями, общими усилиями, педагоги могут дать детям большое человеческое счастье», – В.А. Сухомлинский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1090</TotalTime>
  <Words>635</Words>
  <Application>Microsoft Office PowerPoint</Application>
  <PresentationFormat>Экран (4:3)</PresentationFormat>
  <Paragraphs>64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sewer</dc:creator>
  <cp:lastModifiedBy>Ilyusha</cp:lastModifiedBy>
  <cp:revision>73</cp:revision>
  <dcterms:created xsi:type="dcterms:W3CDTF">2013-12-12T10:39:31Z</dcterms:created>
  <dcterms:modified xsi:type="dcterms:W3CDTF">2017-05-30T20:31:39Z</dcterms:modified>
</cp:coreProperties>
</file>