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7" r:id="rId3"/>
    <p:sldId id="287" r:id="rId4"/>
    <p:sldId id="268" r:id="rId5"/>
    <p:sldId id="281" r:id="rId6"/>
    <p:sldId id="270" r:id="rId7"/>
    <p:sldId id="271" r:id="rId8"/>
    <p:sldId id="273" r:id="rId9"/>
    <p:sldId id="272" r:id="rId10"/>
    <p:sldId id="282" r:id="rId11"/>
    <p:sldId id="274" r:id="rId12"/>
    <p:sldId id="283" r:id="rId13"/>
    <p:sldId id="275" r:id="rId14"/>
    <p:sldId id="276" r:id="rId15"/>
    <p:sldId id="277" r:id="rId16"/>
    <p:sldId id="278" r:id="rId17"/>
    <p:sldId id="279" r:id="rId18"/>
    <p:sldId id="280" r:id="rId19"/>
    <p:sldId id="284" r:id="rId20"/>
    <p:sldId id="285" r:id="rId21"/>
    <p:sldId id="286" r:id="rId22"/>
    <p:sldId id="265" r:id="rId23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4" autoAdjust="0"/>
    <p:restoredTop sz="94660"/>
  </p:normalViewPr>
  <p:slideViewPr>
    <p:cSldViewPr>
      <p:cViewPr varScale="1">
        <p:scale>
          <a:sx n="105" d="100"/>
          <a:sy n="105" d="100"/>
        </p:scale>
        <p:origin x="-33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2000" t="-25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t="-25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275856" y="6381328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3707904" y="5733256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283968" y="5157192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4716016" y="4437112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4355976" y="3645024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4355976" y="2852936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4283968" y="2060848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Содержимое 13" descr="gxyePRnZaZ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83783" y="5330806"/>
            <a:ext cx="644201" cy="576115"/>
          </a:xfrm>
          <a:prstGeom prst="rect">
            <a:avLst/>
          </a:prstGeom>
        </p:spPr>
      </p:pic>
      <p:pic>
        <p:nvPicPr>
          <p:cNvPr id="14" name="Содержимое 13" descr="gxyePRnZaZY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3347864" y="5946218"/>
            <a:ext cx="720080" cy="643974"/>
          </a:xfrm>
        </p:spPr>
      </p:pic>
      <p:pic>
        <p:nvPicPr>
          <p:cNvPr id="12" name="Содержимое 13" descr="gxyePRnZaZ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55977" y="4791710"/>
            <a:ext cx="576064" cy="515180"/>
          </a:xfrm>
          <a:prstGeom prst="rect">
            <a:avLst/>
          </a:prstGeom>
        </p:spPr>
      </p:pic>
      <p:pic>
        <p:nvPicPr>
          <p:cNvPr id="13" name="Содержимое 13" descr="gxyePRnZaZ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94109" y="4120805"/>
            <a:ext cx="569979" cy="509738"/>
          </a:xfrm>
          <a:prstGeom prst="rect">
            <a:avLst/>
          </a:prstGeom>
        </p:spPr>
      </p:pic>
      <p:pic>
        <p:nvPicPr>
          <p:cNvPr id="22" name="Содержимое 13" descr="gxyePRnZaZ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40154" y="3356752"/>
            <a:ext cx="563894" cy="504296"/>
          </a:xfrm>
          <a:prstGeom prst="rect">
            <a:avLst/>
          </a:prstGeom>
        </p:spPr>
      </p:pic>
      <p:pic>
        <p:nvPicPr>
          <p:cNvPr id="23" name="Содержимое 13" descr="gxyePRnZaZ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40076" y="2564594"/>
            <a:ext cx="563972" cy="504366"/>
          </a:xfrm>
          <a:prstGeom prst="rect">
            <a:avLst/>
          </a:prstGeom>
        </p:spPr>
      </p:pic>
      <p:pic>
        <p:nvPicPr>
          <p:cNvPr id="24" name="Содержимое 13" descr="gxyePRnZaZ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73152" y="1777053"/>
            <a:ext cx="558888" cy="4998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t="-25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275856" y="6381328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3707904" y="5733256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283968" y="5157192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4716016" y="4437112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4355976" y="3645024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4355976" y="2852936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4283968" y="2060848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Содержимое 13" descr="gxyePRnZaZ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55976" y="4725144"/>
            <a:ext cx="650497" cy="581746"/>
          </a:xfrm>
          <a:prstGeom prst="rect">
            <a:avLst/>
          </a:prstGeom>
        </p:spPr>
      </p:pic>
      <p:pic>
        <p:nvPicPr>
          <p:cNvPr id="13" name="Содержимое 13" descr="gxyePRnZaZ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94109" y="4120805"/>
            <a:ext cx="569979" cy="509738"/>
          </a:xfrm>
          <a:prstGeom prst="rect">
            <a:avLst/>
          </a:prstGeom>
        </p:spPr>
      </p:pic>
      <p:pic>
        <p:nvPicPr>
          <p:cNvPr id="22" name="Содержимое 13" descr="gxyePRnZaZ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40154" y="3356752"/>
            <a:ext cx="563894" cy="504296"/>
          </a:xfrm>
          <a:prstGeom prst="rect">
            <a:avLst/>
          </a:prstGeom>
        </p:spPr>
      </p:pic>
      <p:pic>
        <p:nvPicPr>
          <p:cNvPr id="23" name="Содержимое 13" descr="gxyePRnZaZ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40076" y="2564594"/>
            <a:ext cx="563972" cy="504366"/>
          </a:xfrm>
          <a:prstGeom prst="rect">
            <a:avLst/>
          </a:prstGeom>
        </p:spPr>
      </p:pic>
      <p:pic>
        <p:nvPicPr>
          <p:cNvPr id="24" name="Содержимое 13" descr="gxyePRnZaZ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73152" y="1777053"/>
            <a:ext cx="558888" cy="4998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1916832"/>
            <a:ext cx="70567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Домашнее задание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t="-25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275856" y="6381328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3707904" y="5733256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283968" y="5157192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4716016" y="4437112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4355976" y="3645024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4355976" y="2852936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4283968" y="2060848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Содержимое 13" descr="gxyePRnZaZ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94109" y="4056408"/>
            <a:ext cx="641987" cy="574135"/>
          </a:xfrm>
          <a:prstGeom prst="rect">
            <a:avLst/>
          </a:prstGeom>
        </p:spPr>
      </p:pic>
      <p:pic>
        <p:nvPicPr>
          <p:cNvPr id="22" name="Содержимое 13" descr="gxyePRnZaZ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40154" y="3356752"/>
            <a:ext cx="563894" cy="504296"/>
          </a:xfrm>
          <a:prstGeom prst="rect">
            <a:avLst/>
          </a:prstGeom>
        </p:spPr>
      </p:pic>
      <p:pic>
        <p:nvPicPr>
          <p:cNvPr id="23" name="Содержимое 13" descr="gxyePRnZaZ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40076" y="2564594"/>
            <a:ext cx="563972" cy="504366"/>
          </a:xfrm>
          <a:prstGeom prst="rect">
            <a:avLst/>
          </a:prstGeom>
        </p:spPr>
      </p:pic>
      <p:pic>
        <p:nvPicPr>
          <p:cNvPr id="24" name="Содержимое 13" descr="gxyePRnZaZ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73152" y="1777053"/>
            <a:ext cx="558888" cy="4998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nose-vector-illustration_small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10000"/>
          </a:blip>
          <a:stretch>
            <a:fillRect/>
          </a:stretch>
        </p:blipFill>
        <p:spPr>
          <a:xfrm>
            <a:off x="683568" y="1772816"/>
            <a:ext cx="2695540" cy="2929935"/>
          </a:xfrm>
        </p:spPr>
      </p:pic>
      <p:sp>
        <p:nvSpPr>
          <p:cNvPr id="5" name="Стрелка вправо с вырезом 4"/>
          <p:cNvSpPr/>
          <p:nvPr/>
        </p:nvSpPr>
        <p:spPr>
          <a:xfrm>
            <a:off x="3059832" y="2852936"/>
            <a:ext cx="2520280" cy="576064"/>
          </a:xfrm>
          <a:prstGeom prst="notchedRightArrow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5m5tneevms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980468" flipH="1">
            <a:off x="5292080" y="2420888"/>
            <a:ext cx="3469210" cy="18859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nose-vector-illustration_smal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67544" y="1556792"/>
            <a:ext cx="2497202" cy="3395430"/>
          </a:xfrm>
        </p:spPr>
      </p:pic>
      <p:sp>
        <p:nvSpPr>
          <p:cNvPr id="5" name="Стрелка вправо с вырезом 4"/>
          <p:cNvSpPr/>
          <p:nvPr/>
        </p:nvSpPr>
        <p:spPr>
          <a:xfrm>
            <a:off x="3059832" y="2852936"/>
            <a:ext cx="2520280" cy="576064"/>
          </a:xfrm>
          <a:prstGeom prst="notchedRightArrow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5m5tneevms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5497775" y="1988840"/>
            <a:ext cx="3122599" cy="2808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nose-vector-illustration_smal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b="14212"/>
          <a:stretch>
            <a:fillRect/>
          </a:stretch>
        </p:blipFill>
        <p:spPr>
          <a:xfrm>
            <a:off x="167711" y="2205877"/>
            <a:ext cx="2797035" cy="2015211"/>
          </a:xfrm>
        </p:spPr>
      </p:pic>
      <p:sp>
        <p:nvSpPr>
          <p:cNvPr id="5" name="Стрелка вправо с вырезом 4"/>
          <p:cNvSpPr/>
          <p:nvPr/>
        </p:nvSpPr>
        <p:spPr>
          <a:xfrm>
            <a:off x="3059832" y="2852936"/>
            <a:ext cx="2520280" cy="576064"/>
          </a:xfrm>
          <a:prstGeom prst="notchedRightArrow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5m5tneevms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5654918" y="1700808"/>
            <a:ext cx="3096344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nose-vector-illustration_smal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9512" y="2204864"/>
            <a:ext cx="3323085" cy="2064922"/>
          </a:xfrm>
        </p:spPr>
      </p:pic>
      <p:sp>
        <p:nvSpPr>
          <p:cNvPr id="5" name="Стрелка вправо с вырезом 4"/>
          <p:cNvSpPr/>
          <p:nvPr/>
        </p:nvSpPr>
        <p:spPr>
          <a:xfrm>
            <a:off x="3635896" y="2996952"/>
            <a:ext cx="2088232" cy="576064"/>
          </a:xfrm>
          <a:prstGeom prst="notchedRightArrow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5m5tneevms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6084168" y="1844824"/>
            <a:ext cx="1766196" cy="25433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615-203-800x600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1100" t="5901" r="32045"/>
          <a:stretch>
            <a:fillRect/>
          </a:stretch>
        </p:blipFill>
        <p:spPr>
          <a:xfrm>
            <a:off x="7164288" y="2420888"/>
            <a:ext cx="1294596" cy="2479087"/>
          </a:xfrm>
          <a:prstGeom prst="rect">
            <a:avLst/>
          </a:prstGeom>
        </p:spPr>
      </p:pic>
      <p:pic>
        <p:nvPicPr>
          <p:cNvPr id="8" name="Рисунок 7" descr="615-203-800x600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1100" t="5901" r="32045"/>
          <a:stretch>
            <a:fillRect/>
          </a:stretch>
        </p:blipFill>
        <p:spPr>
          <a:xfrm>
            <a:off x="5652120" y="2564904"/>
            <a:ext cx="1294596" cy="24790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nose-vector-illustration_smal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2060848"/>
            <a:ext cx="4212468" cy="2808312"/>
          </a:xfrm>
        </p:spPr>
      </p:pic>
      <p:sp>
        <p:nvSpPr>
          <p:cNvPr id="5" name="Стрелка вправо с вырезом 4"/>
          <p:cNvSpPr/>
          <p:nvPr/>
        </p:nvSpPr>
        <p:spPr>
          <a:xfrm>
            <a:off x="3635896" y="2996952"/>
            <a:ext cx="2088232" cy="576064"/>
          </a:xfrm>
          <a:prstGeom prst="notchedRightArrow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615-203-800x6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2160" y="2420888"/>
            <a:ext cx="2492044" cy="18690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nose-vector-illustration_smal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t="15385" r="5589" b="10256"/>
          <a:stretch>
            <a:fillRect/>
          </a:stretch>
        </p:blipFill>
        <p:spPr>
          <a:xfrm>
            <a:off x="107504" y="2255597"/>
            <a:ext cx="3528392" cy="2325531"/>
          </a:xfrm>
        </p:spPr>
      </p:pic>
      <p:sp>
        <p:nvSpPr>
          <p:cNvPr id="5" name="Стрелка вправо с вырезом 4"/>
          <p:cNvSpPr/>
          <p:nvPr/>
        </p:nvSpPr>
        <p:spPr>
          <a:xfrm>
            <a:off x="3635896" y="2996952"/>
            <a:ext cx="2088232" cy="576064"/>
          </a:xfrm>
          <a:prstGeom prst="notchedRightArrow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615-203-800x6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72744" y="1772816"/>
            <a:ext cx="3263752" cy="34355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t="-25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275856" y="6381328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3707904" y="5733256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283968" y="5157192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4716016" y="4437112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4355976" y="3645024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4355976" y="2852936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4283968" y="2060848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Содержимое 13" descr="gxyePRnZaZ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40154" y="3356752"/>
            <a:ext cx="563894" cy="504296"/>
          </a:xfrm>
          <a:prstGeom prst="rect">
            <a:avLst/>
          </a:prstGeom>
        </p:spPr>
      </p:pic>
      <p:pic>
        <p:nvPicPr>
          <p:cNvPr id="23" name="Содержимое 13" descr="gxyePRnZaZ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40076" y="2564594"/>
            <a:ext cx="563972" cy="504366"/>
          </a:xfrm>
          <a:prstGeom prst="rect">
            <a:avLst/>
          </a:prstGeom>
        </p:spPr>
      </p:pic>
      <p:pic>
        <p:nvPicPr>
          <p:cNvPr id="24" name="Содержимое 13" descr="gxyePRnZaZ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73152" y="1777053"/>
            <a:ext cx="558888" cy="4998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kT8ngKzGc.pn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 rot="1152809">
            <a:off x="5508104" y="1124744"/>
            <a:ext cx="2736304" cy="2578186"/>
          </a:xfrm>
        </p:spPr>
      </p:pic>
      <p:pic>
        <p:nvPicPr>
          <p:cNvPr id="10" name="Содержимое 8" descr="kT8ngKzGc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0000" contrast="20000"/>
          </a:blip>
          <a:stretch>
            <a:fillRect/>
          </a:stretch>
        </p:blipFill>
        <p:spPr>
          <a:xfrm rot="1963344">
            <a:off x="1566064" y="2943343"/>
            <a:ext cx="2736304" cy="2736304"/>
          </a:xfrm>
          <a:prstGeom prst="rect">
            <a:avLst/>
          </a:prstGeom>
        </p:spPr>
      </p:pic>
      <p:pic>
        <p:nvPicPr>
          <p:cNvPr id="11" name="Содержимое 8" descr="kT8ngKzGc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0499" y="754812"/>
            <a:ext cx="2160240" cy="3662664"/>
          </a:xfrm>
          <a:prstGeom prst="rect">
            <a:avLst/>
          </a:prstGeom>
        </p:spPr>
      </p:pic>
      <p:pic>
        <p:nvPicPr>
          <p:cNvPr id="13" name="Рисунок 12" descr="mediumkgar6n5649b6881f8f19939819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9992" y="3789040"/>
            <a:ext cx="3775968" cy="28319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t="-25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275856" y="6381328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3707904" y="5733256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283968" y="5157192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4716016" y="4437112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4355976" y="3645024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4355976" y="2852936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4283968" y="2060848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Содержимое 13" descr="gxyePRnZaZ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40076" y="2564594"/>
            <a:ext cx="563972" cy="504366"/>
          </a:xfrm>
          <a:prstGeom prst="rect">
            <a:avLst/>
          </a:prstGeom>
        </p:spPr>
      </p:pic>
      <p:pic>
        <p:nvPicPr>
          <p:cNvPr id="24" name="Содержимое 13" descr="gxyePRnZaZ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73152" y="1777053"/>
            <a:ext cx="558888" cy="4998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t="-25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275856" y="6381328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3707904" y="5733256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283968" y="5157192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4716016" y="4437112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4355976" y="3645024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4355976" y="2852936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4283968" y="2060848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Содержимое 13" descr="gxyePRnZaZ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73152" y="1777053"/>
            <a:ext cx="558888" cy="4998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star (282)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3929" y="0"/>
            <a:ext cx="2452868" cy="1988840"/>
          </a:xfrm>
          <a:prstGeom prst="rect">
            <a:avLst/>
          </a:prstGeom>
        </p:spPr>
      </p:pic>
      <p:pic>
        <p:nvPicPr>
          <p:cNvPr id="12" name="Рисунок 11" descr="star (282)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44624"/>
            <a:ext cx="2520280" cy="2179915"/>
          </a:xfrm>
          <a:prstGeom prst="rect">
            <a:avLst/>
          </a:prstGeom>
        </p:spPr>
      </p:pic>
      <p:sp>
        <p:nvSpPr>
          <p:cNvPr id="15" name="Овал 14"/>
          <p:cNvSpPr/>
          <p:nvPr/>
        </p:nvSpPr>
        <p:spPr>
          <a:xfrm>
            <a:off x="3275856" y="6381328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3707904" y="5733256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283968" y="5157192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4716016" y="4437112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4283968" y="3501008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4355976" y="2708920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4211960" y="1988840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Содержимое 13" descr="gxyePRnZaZY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3816032" y="251176"/>
            <a:ext cx="1332032" cy="1191249"/>
          </a:xfrm>
        </p:spPr>
      </p:pic>
      <p:pic>
        <p:nvPicPr>
          <p:cNvPr id="11" name="Рисунок 10" descr="star-smiley-234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87824" y="548680"/>
            <a:ext cx="2316510" cy="12124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t="-25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275856" y="6381328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3707904" y="5733256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283968" y="5157192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4716016" y="4437112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4355976" y="3645024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4355976" y="2852936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4283968" y="2060848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Содержимое 13" descr="gxyePRnZaZ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83783" y="5330806"/>
            <a:ext cx="644201" cy="576115"/>
          </a:xfrm>
          <a:prstGeom prst="rect">
            <a:avLst/>
          </a:prstGeom>
        </p:spPr>
      </p:pic>
      <p:pic>
        <p:nvPicPr>
          <p:cNvPr id="14" name="Содержимое 13" descr="gxyePRnZaZY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3347864" y="5946218"/>
            <a:ext cx="720080" cy="643974"/>
          </a:xfrm>
        </p:spPr>
      </p:pic>
      <p:pic>
        <p:nvPicPr>
          <p:cNvPr id="12" name="Содержимое 13" descr="gxyePRnZaZ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55977" y="4791710"/>
            <a:ext cx="576064" cy="515180"/>
          </a:xfrm>
          <a:prstGeom prst="rect">
            <a:avLst/>
          </a:prstGeom>
        </p:spPr>
      </p:pic>
      <p:pic>
        <p:nvPicPr>
          <p:cNvPr id="13" name="Содержимое 13" descr="gxyePRnZaZ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94109" y="4120805"/>
            <a:ext cx="569979" cy="509738"/>
          </a:xfrm>
          <a:prstGeom prst="rect">
            <a:avLst/>
          </a:prstGeom>
        </p:spPr>
      </p:pic>
      <p:pic>
        <p:nvPicPr>
          <p:cNvPr id="22" name="Содержимое 13" descr="gxyePRnZaZ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40154" y="3356752"/>
            <a:ext cx="563894" cy="504296"/>
          </a:xfrm>
          <a:prstGeom prst="rect">
            <a:avLst/>
          </a:prstGeom>
        </p:spPr>
      </p:pic>
      <p:pic>
        <p:nvPicPr>
          <p:cNvPr id="23" name="Содержимое 13" descr="gxyePRnZaZ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40076" y="2564594"/>
            <a:ext cx="563972" cy="504366"/>
          </a:xfrm>
          <a:prstGeom prst="rect">
            <a:avLst/>
          </a:prstGeom>
        </p:spPr>
      </p:pic>
      <p:pic>
        <p:nvPicPr>
          <p:cNvPr id="24" name="Содержимое 13" descr="gxyePRnZaZ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73152" y="1777053"/>
            <a:ext cx="558888" cy="4998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88.Dyhanie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lum bright="-10000" contrast="30000"/>
          </a:blip>
          <a:stretch>
            <a:fillRect/>
          </a:stretch>
        </p:blipFill>
        <p:spPr>
          <a:xfrm>
            <a:off x="1835696" y="1124744"/>
            <a:ext cx="5472608" cy="52389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t="-25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275856" y="6381328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3707904" y="5733256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283968" y="5157192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4716016" y="4437112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4355976" y="3645024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4355976" y="2852936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4283968" y="2060848"/>
            <a:ext cx="360040" cy="36004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Содержимое 13" descr="gxyePRnZaZ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83783" y="5330806"/>
            <a:ext cx="644201" cy="576115"/>
          </a:xfrm>
          <a:prstGeom prst="rect">
            <a:avLst/>
          </a:prstGeom>
        </p:spPr>
      </p:pic>
      <p:pic>
        <p:nvPicPr>
          <p:cNvPr id="12" name="Содержимое 13" descr="gxyePRnZaZ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55977" y="4791710"/>
            <a:ext cx="576064" cy="515180"/>
          </a:xfrm>
          <a:prstGeom prst="rect">
            <a:avLst/>
          </a:prstGeom>
        </p:spPr>
      </p:pic>
      <p:pic>
        <p:nvPicPr>
          <p:cNvPr id="13" name="Содержимое 13" descr="gxyePRnZaZ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94109" y="4120805"/>
            <a:ext cx="569979" cy="509738"/>
          </a:xfrm>
          <a:prstGeom prst="rect">
            <a:avLst/>
          </a:prstGeom>
        </p:spPr>
      </p:pic>
      <p:pic>
        <p:nvPicPr>
          <p:cNvPr id="22" name="Содержимое 13" descr="gxyePRnZaZ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40154" y="3356752"/>
            <a:ext cx="563894" cy="504296"/>
          </a:xfrm>
          <a:prstGeom prst="rect">
            <a:avLst/>
          </a:prstGeom>
        </p:spPr>
      </p:pic>
      <p:pic>
        <p:nvPicPr>
          <p:cNvPr id="23" name="Содержимое 13" descr="gxyePRnZaZ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40076" y="2564594"/>
            <a:ext cx="563972" cy="504366"/>
          </a:xfrm>
          <a:prstGeom prst="rect">
            <a:avLst/>
          </a:prstGeom>
        </p:spPr>
      </p:pic>
      <p:pic>
        <p:nvPicPr>
          <p:cNvPr id="24" name="Содержимое 13" descr="gxyePRnZaZ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73152" y="1777053"/>
            <a:ext cx="558888" cy="4998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687_html_14ffadff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lum bright="-10000" contrast="20000"/>
          </a:blip>
          <a:stretch>
            <a:fillRect/>
          </a:stretch>
        </p:blipFill>
        <p:spPr>
          <a:xfrm>
            <a:off x="899592" y="1052736"/>
            <a:ext cx="3546417" cy="4511715"/>
          </a:xfrm>
        </p:spPr>
      </p:pic>
      <p:sp>
        <p:nvSpPr>
          <p:cNvPr id="5" name="Выноска-облако 4"/>
          <p:cNvSpPr/>
          <p:nvPr/>
        </p:nvSpPr>
        <p:spPr>
          <a:xfrm>
            <a:off x="3995936" y="2204864"/>
            <a:ext cx="4824536" cy="2448272"/>
          </a:xfrm>
          <a:prstGeom prst="cloudCallout">
            <a:avLst>
              <a:gd name="adj1" fmla="val -60464"/>
              <a:gd name="adj2" fmla="val 46731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С-С-С</a:t>
            </a:r>
            <a:endParaRPr lang="ru-RU" sz="6000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687_html_14ffadff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20000"/>
          </a:blip>
          <a:stretch>
            <a:fillRect/>
          </a:stretch>
        </p:blipFill>
        <p:spPr>
          <a:xfrm flipH="1">
            <a:off x="251520" y="3717032"/>
            <a:ext cx="6562661" cy="201622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Выноска-облако 4"/>
          <p:cNvSpPr/>
          <p:nvPr/>
        </p:nvSpPr>
        <p:spPr>
          <a:xfrm>
            <a:off x="3347864" y="1196752"/>
            <a:ext cx="5724128" cy="2448272"/>
          </a:xfrm>
          <a:prstGeom prst="cloudCallout">
            <a:avLst>
              <a:gd name="adj1" fmla="val -31338"/>
              <a:gd name="adj2" fmla="val 100191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З-З-З-З-З</a:t>
            </a:r>
            <a:endParaRPr lang="ru-RU" sz="6000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687_html_14ffadff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lum bright="10000" contrast="20000"/>
          </a:blip>
          <a:srcRect b="15388"/>
          <a:stretch>
            <a:fillRect/>
          </a:stretch>
        </p:blipFill>
        <p:spPr>
          <a:xfrm flipH="1">
            <a:off x="179512" y="2488746"/>
            <a:ext cx="4869828" cy="346053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Выноска-облако 4"/>
          <p:cNvSpPr/>
          <p:nvPr/>
        </p:nvSpPr>
        <p:spPr>
          <a:xfrm>
            <a:off x="3851920" y="1124744"/>
            <a:ext cx="5220072" cy="2448272"/>
          </a:xfrm>
          <a:prstGeom prst="cloudCallout">
            <a:avLst>
              <a:gd name="adj1" fmla="val -44906"/>
              <a:gd name="adj2" fmla="val 8517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Ж-Ж-Ж</a:t>
            </a:r>
            <a:endParaRPr lang="ru-RU" sz="6000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338" name="AutoShape 2" descr="http://www.playing-field.ru/img/2015/052303/445337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3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214" t="15990" r="35106" b="21600"/>
          <a:stretch>
            <a:fillRect/>
          </a:stretch>
        </p:blipFill>
        <p:spPr bwMode="auto">
          <a:xfrm>
            <a:off x="107503" y="2924944"/>
            <a:ext cx="4399035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Выноска-облако 4"/>
          <p:cNvSpPr/>
          <p:nvPr/>
        </p:nvSpPr>
        <p:spPr>
          <a:xfrm>
            <a:off x="3851920" y="1196752"/>
            <a:ext cx="5220072" cy="2448272"/>
          </a:xfrm>
          <a:prstGeom prst="cloudCallout">
            <a:avLst>
              <a:gd name="adj1" fmla="val -39003"/>
              <a:gd name="adj2" fmla="val 5578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Ш-Ш-Ш</a:t>
            </a:r>
            <a:endParaRPr lang="ru-RU" sz="6000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6</Words>
  <Application>Microsoft Office PowerPoint</Application>
  <PresentationFormat>Экран (4:3)</PresentationFormat>
  <Paragraphs>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00</dc:creator>
  <cp:lastModifiedBy>00</cp:lastModifiedBy>
  <cp:revision>24</cp:revision>
  <dcterms:created xsi:type="dcterms:W3CDTF">2016-04-27T07:45:51Z</dcterms:created>
  <dcterms:modified xsi:type="dcterms:W3CDTF">2016-05-16T08:56:28Z</dcterms:modified>
</cp:coreProperties>
</file>