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Lst>
  <p:sldIdLst>
    <p:sldId id="256" r:id="rId3"/>
    <p:sldId id="257" r:id="rId4"/>
    <p:sldId id="258" r:id="rId5"/>
    <p:sldId id="259" r:id="rId6"/>
    <p:sldId id="260" r:id="rId7"/>
    <p:sldId id="261"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64" autoAdjust="0"/>
    <p:restoredTop sz="94660"/>
  </p:normalViewPr>
  <p:slideViewPr>
    <p:cSldViewPr>
      <p:cViewPr varScale="1">
        <p:scale>
          <a:sx n="68" d="100"/>
          <a:sy n="68" d="100"/>
        </p:scale>
        <p:origin x="-5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7DE7D08-EFE2-45AA-BE75-6099D3E8AC2B}" type="datetimeFigureOut">
              <a:rPr lang="ru-RU" smtClean="0"/>
              <a:pPr/>
              <a:t>30.05.2017</a:t>
            </a:fld>
            <a:endParaRPr lang="ru-RU" dirty="0"/>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dirty="0"/>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8F47B03-A617-4029-B624-6A5C51E5D7D1}"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7DE7D08-EFE2-45AA-BE75-6099D3E8AC2B}" type="datetimeFigureOut">
              <a:rPr lang="ru-RU" smtClean="0"/>
              <a:pPr/>
              <a:t>30.05.2017</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28F47B03-A617-4029-B624-6A5C51E5D7D1}"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47DE7D08-EFE2-45AA-BE75-6099D3E8AC2B}" type="datetimeFigureOut">
              <a:rPr lang="ru-RU" smtClean="0"/>
              <a:pPr/>
              <a:t>30.05.2017</a:t>
            </a:fld>
            <a:endParaRPr lang="ru-RU" dirty="0"/>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dirty="0"/>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8F47B03-A617-4029-B624-6A5C51E5D7D1}" type="slidenum">
              <a:rPr lang="ru-RU" smtClean="0"/>
              <a:pPr/>
              <a:t>‹#›</a:t>
            </a:fld>
            <a:endParaRPr lang="ru-R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AAAB5FD-9231-4448-A419-C28CF6840B16}" type="datetimeFigureOut">
              <a:rPr lang="ru-RU" smtClean="0"/>
              <a:pPr/>
              <a:t>30.05.2017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7D271AF-9404-4D98-9413-339DC0C09912}" type="slidenum">
              <a:rPr lang="ru-RU" smtClean="0"/>
              <a:pPr/>
              <a:t>‹#›</a:t>
            </a:fld>
            <a:endParaRPr lang="ru-RU"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AAAB5FD-9231-4448-A419-C28CF6840B16}" type="datetimeFigureOut">
              <a:rPr lang="ru-RU" smtClean="0"/>
              <a:pPr/>
              <a:t>30.05.2017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7D271AF-9404-4D98-9413-339DC0C09912}" type="slidenum">
              <a:rPr lang="ru-RU" smtClean="0"/>
              <a:pPr/>
              <a:t>‹#›</a:t>
            </a:fld>
            <a:endParaRPr lang="ru-RU"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AAAB5FD-9231-4448-A419-C28CF6840B16}" type="datetimeFigureOut">
              <a:rPr lang="ru-RU" smtClean="0"/>
              <a:pPr/>
              <a:t>30.05.2017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7D271AF-9404-4D98-9413-339DC0C09912}" type="slidenum">
              <a:rPr lang="ru-RU" smtClean="0"/>
              <a:pPr/>
              <a:t>‹#›</a:t>
            </a:fld>
            <a:endParaRPr lang="ru-RU"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AAAB5FD-9231-4448-A419-C28CF6840B16}" type="datetimeFigureOut">
              <a:rPr lang="ru-RU" smtClean="0"/>
              <a:pPr/>
              <a:t>30.05.2017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7D271AF-9404-4D98-9413-339DC0C09912}" type="slidenum">
              <a:rPr lang="ru-RU" smtClean="0"/>
              <a:pPr/>
              <a:t>‹#›</a:t>
            </a:fld>
            <a:endParaRPr lang="ru-RU"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AAAB5FD-9231-4448-A419-C28CF6840B16}" type="datetimeFigureOut">
              <a:rPr lang="ru-RU" smtClean="0"/>
              <a:pPr/>
              <a:t>30.05.2017</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7D271AF-9404-4D98-9413-339DC0C09912}" type="slidenum">
              <a:rPr lang="ru-RU" smtClean="0"/>
              <a:pPr/>
              <a:t>‹#›</a:t>
            </a:fld>
            <a:endParaRPr lang="ru-RU"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AAAB5FD-9231-4448-A419-C28CF6840B16}" type="datetimeFigureOut">
              <a:rPr lang="ru-RU" smtClean="0"/>
              <a:pPr/>
              <a:t>30.05.2017</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7D271AF-9404-4D98-9413-339DC0C09912}" type="slidenum">
              <a:rPr lang="ru-RU" smtClean="0"/>
              <a:pPr/>
              <a:t>‹#›</a:t>
            </a:fld>
            <a:endParaRPr lang="ru-RU"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AAAB5FD-9231-4448-A419-C28CF6840B16}" type="datetimeFigureOut">
              <a:rPr lang="ru-RU" smtClean="0"/>
              <a:pPr/>
              <a:t>30.05.2017</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7D271AF-9404-4D98-9413-339DC0C09912}" type="slidenum">
              <a:rPr lang="ru-RU" smtClean="0"/>
              <a:pPr/>
              <a:t>‹#›</a:t>
            </a:fld>
            <a:endParaRPr lang="ru-RU"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AAAB5FD-9231-4448-A419-C28CF6840B16}" type="datetimeFigureOut">
              <a:rPr lang="ru-RU" smtClean="0"/>
              <a:pPr/>
              <a:t>30.05.2017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7D271AF-9404-4D98-9413-339DC0C09912}"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normAutofit/>
          </a:bodyPr>
          <a:lstStyle>
            <a:lvl1pPr algn="ctr">
              <a:defRPr sz="5400"/>
            </a:lvl1pPr>
            <a:extLst/>
          </a:lstStyle>
          <a:p>
            <a:r>
              <a:rPr kumimoji="0" lang="en-US" dirty="0" smtClean="0"/>
              <a:t>Tower of London</a:t>
            </a:r>
            <a:endParaRPr kumimoji="0" lang="en-US" dirty="0"/>
          </a:p>
        </p:txBody>
      </p:sp>
      <p:sp>
        <p:nvSpPr>
          <p:cNvPr id="3" name="Содержимое 2"/>
          <p:cNvSpPr>
            <a:spLocks noGrp="1"/>
          </p:cNvSpPr>
          <p:nvPr>
            <p:ph idx="1"/>
          </p:nvPr>
        </p:nvSpPr>
        <p:spPr/>
        <p:txBody>
          <a:bodyPr/>
          <a:lstStyle>
            <a:extLst/>
          </a:lstStyle>
          <a:p>
            <a:pPr lvl="0" eaLnBrk="1" latinLnBrk="0" hangingPunct="1"/>
            <a:r>
              <a:rPr lang="ru-RU" dirty="0" smtClean="0"/>
              <a:t>Образец текста</a:t>
            </a:r>
          </a:p>
          <a:p>
            <a:pPr lvl="1" eaLnBrk="1" latinLnBrk="0" hangingPunct="1"/>
            <a:r>
              <a:rPr lang="ru-RU" dirty="0" smtClean="0"/>
              <a:t>Второй уровень</a:t>
            </a:r>
          </a:p>
          <a:p>
            <a:pPr lvl="2" eaLnBrk="1" latinLnBrk="0" hangingPunct="1"/>
            <a:r>
              <a:rPr lang="ru-RU" dirty="0" smtClean="0"/>
              <a:t>Третий уровень</a:t>
            </a:r>
          </a:p>
          <a:p>
            <a:pPr lvl="3" eaLnBrk="1" latinLnBrk="0" hangingPunct="1"/>
            <a:r>
              <a:rPr lang="ru-RU" dirty="0" smtClean="0"/>
              <a:t>Четвертый уровень</a:t>
            </a:r>
          </a:p>
          <a:p>
            <a:pPr lvl="4" eaLnBrk="1" latinLnBrk="0" hangingPunct="1"/>
            <a:r>
              <a:rPr lang="ru-RU" dirty="0" smtClean="0"/>
              <a:t>Пятый уровень</a:t>
            </a:r>
            <a:endParaRPr kumimoji="0" lang="en-US" dirty="0"/>
          </a:p>
        </p:txBody>
      </p:sp>
      <p:sp>
        <p:nvSpPr>
          <p:cNvPr id="6" name="Номер слайда 5"/>
          <p:cNvSpPr>
            <a:spLocks noGrp="1"/>
          </p:cNvSpPr>
          <p:nvPr>
            <p:ph type="sldNum" sz="quarter" idx="12"/>
          </p:nvPr>
        </p:nvSpPr>
        <p:spPr/>
        <p:txBody>
          <a:bodyPr/>
          <a:lstStyle>
            <a:extLst/>
          </a:lstStyle>
          <a:p>
            <a:fld id="{28F47B03-A617-4029-B624-6A5C51E5D7D1}" type="slidenum">
              <a:rPr lang="ru-RU" smtClean="0"/>
              <a:pPr/>
              <a:t>‹#›</a:t>
            </a:fld>
            <a:endParaRPr lang="ru-RU" dirty="0"/>
          </a:p>
        </p:txBody>
      </p:sp>
      <p:pic>
        <p:nvPicPr>
          <p:cNvPr id="7" name="Рисунок 6" descr="Большой.jpg"/>
          <p:cNvPicPr>
            <a:picLocks noChangeAspect="1"/>
          </p:cNvPicPr>
          <p:nvPr userDrawn="1"/>
        </p:nvPicPr>
        <p:blipFill>
          <a:blip r:embed="rId2" cstate="print"/>
          <a:stretch>
            <a:fillRect/>
          </a:stretch>
        </p:blipFill>
        <p:spPr>
          <a:xfrm>
            <a:off x="467544" y="1484784"/>
            <a:ext cx="7200800" cy="4968552"/>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AAAB5FD-9231-4448-A419-C28CF6840B16}" type="datetimeFigureOut">
              <a:rPr lang="ru-RU" smtClean="0"/>
              <a:pPr/>
              <a:t>30.05.2017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7D271AF-9404-4D98-9413-339DC0C09912}" type="slidenum">
              <a:rPr lang="ru-RU" smtClean="0"/>
              <a:pPr/>
              <a:t>‹#›</a:t>
            </a:fld>
            <a:endParaRPr lang="ru-RU"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AAAB5FD-9231-4448-A419-C28CF6840B16}" type="datetimeFigureOut">
              <a:rPr lang="ru-RU" smtClean="0"/>
              <a:pPr/>
              <a:t>30.05.2017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7D271AF-9404-4D98-9413-339DC0C09912}" type="slidenum">
              <a:rPr lang="ru-RU" smtClean="0"/>
              <a:pPr/>
              <a:t>‹#›</a:t>
            </a:fld>
            <a:endParaRPr lang="ru-RU"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AAAB5FD-9231-4448-A419-C28CF6840B16}" type="datetimeFigureOut">
              <a:rPr lang="ru-RU" smtClean="0"/>
              <a:pPr/>
              <a:t>30.05.2017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7D271AF-9404-4D98-9413-339DC0C09912}"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7DE7D08-EFE2-45AA-BE75-6099D3E8AC2B}" type="datetimeFigureOut">
              <a:rPr lang="ru-RU" smtClean="0"/>
              <a:pPr/>
              <a:t>30.05.2017</a:t>
            </a:fld>
            <a:endParaRPr lang="ru-RU" dirty="0"/>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dirty="0"/>
          </a:p>
        </p:txBody>
      </p:sp>
      <p:sp>
        <p:nvSpPr>
          <p:cNvPr id="6" name="Номер слайда 5"/>
          <p:cNvSpPr>
            <a:spLocks noGrp="1"/>
          </p:cNvSpPr>
          <p:nvPr>
            <p:ph type="sldNum" sz="quarter" idx="12"/>
          </p:nvPr>
        </p:nvSpPr>
        <p:spPr>
          <a:xfrm>
            <a:off x="6733952" y="6555112"/>
            <a:ext cx="588336" cy="228600"/>
          </a:xfrm>
        </p:spPr>
        <p:txBody>
          <a:bodyPr/>
          <a:lstStyle>
            <a:extLst/>
          </a:lstStyle>
          <a:p>
            <a:fld id="{28F47B03-A617-4029-B624-6A5C51E5D7D1}"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7DE7D08-EFE2-45AA-BE75-6099D3E8AC2B}" type="datetimeFigureOut">
              <a:rPr lang="ru-RU" smtClean="0"/>
              <a:pPr/>
              <a:t>30.05.2017</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28F47B03-A617-4029-B624-6A5C51E5D7D1}"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7DE7D08-EFE2-45AA-BE75-6099D3E8AC2B}" type="datetimeFigureOut">
              <a:rPr lang="ru-RU" smtClean="0"/>
              <a:pPr/>
              <a:t>30.05.2017</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28F47B03-A617-4029-B624-6A5C51E5D7D1}"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7DE7D08-EFE2-45AA-BE75-6099D3E8AC2B}" type="datetimeFigureOut">
              <a:rPr lang="ru-RU" smtClean="0"/>
              <a:pPr/>
              <a:t>30.05.2017</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28F47B03-A617-4029-B624-6A5C51E5D7D1}"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47DE7D08-EFE2-45AA-BE75-6099D3E8AC2B}" type="datetimeFigureOut">
              <a:rPr lang="ru-RU" smtClean="0"/>
              <a:pPr/>
              <a:t>30.05.2017</a:t>
            </a:fld>
            <a:endParaRPr lang="ru-RU" dirty="0"/>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dirty="0"/>
          </a:p>
        </p:txBody>
      </p:sp>
      <p:sp>
        <p:nvSpPr>
          <p:cNvPr id="4" name="Номер слайда 3"/>
          <p:cNvSpPr>
            <a:spLocks noGrp="1"/>
          </p:cNvSpPr>
          <p:nvPr>
            <p:ph type="sldNum" sz="quarter" idx="12"/>
          </p:nvPr>
        </p:nvSpPr>
        <p:spPr/>
        <p:txBody>
          <a:bodyPr/>
          <a:lstStyle>
            <a:extLst/>
          </a:lstStyle>
          <a:p>
            <a:fld id="{28F47B03-A617-4029-B624-6A5C51E5D7D1}"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7DE7D08-EFE2-45AA-BE75-6099D3E8AC2B}" type="datetimeFigureOut">
              <a:rPr lang="ru-RU" smtClean="0"/>
              <a:pPr/>
              <a:t>30.05.2017</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28F47B03-A617-4029-B624-6A5C51E5D7D1}"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47DE7D08-EFE2-45AA-BE75-6099D3E8AC2B}" type="datetimeFigureOut">
              <a:rPr lang="ru-RU" smtClean="0"/>
              <a:pPr/>
              <a:t>30.05.2017</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28F47B03-A617-4029-B624-6A5C51E5D7D1}" type="slidenum">
              <a:rPr lang="ru-RU" smtClean="0"/>
              <a:pPr/>
              <a:t>‹#›</a:t>
            </a:fld>
            <a:endParaRPr lang="ru-RU" dirty="0"/>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dirty="0"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dirty="0" smtClean="0"/>
              <a:t>Образец текста</a:t>
            </a:r>
          </a:p>
          <a:p>
            <a:pPr lvl="1" eaLnBrk="1" latinLnBrk="0" hangingPunct="1"/>
            <a:r>
              <a:rPr kumimoji="0" lang="ru-RU" dirty="0" smtClean="0"/>
              <a:t>Второй уровень</a:t>
            </a:r>
          </a:p>
          <a:p>
            <a:pPr lvl="2" eaLnBrk="1" latinLnBrk="0" hangingPunct="1"/>
            <a:r>
              <a:rPr kumimoji="0" lang="ru-RU" dirty="0" smtClean="0"/>
              <a:t>Третий уровень</a:t>
            </a:r>
          </a:p>
          <a:p>
            <a:pPr lvl="3" eaLnBrk="1" latinLnBrk="0" hangingPunct="1"/>
            <a:r>
              <a:rPr kumimoji="0" lang="ru-RU" dirty="0" smtClean="0"/>
              <a:t>Четвертый уровень</a:t>
            </a:r>
          </a:p>
          <a:p>
            <a:pPr lvl="4" eaLnBrk="1" latinLnBrk="0" hangingPunct="1"/>
            <a:r>
              <a:rPr kumimoji="0" lang="ru-RU" dirty="0" smtClean="0"/>
              <a:t>Пятый уровень</a:t>
            </a:r>
            <a:endParaRPr kumimoji="0" lang="en-US" dirty="0"/>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7DE7D08-EFE2-45AA-BE75-6099D3E8AC2B}" type="datetimeFigureOut">
              <a:rPr lang="ru-RU" smtClean="0"/>
              <a:pPr/>
              <a:t>30.05.2017</a:t>
            </a:fld>
            <a:endParaRPr lang="ru-RU" dirty="0"/>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dirty="0"/>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8F47B03-A617-4029-B624-6A5C51E5D7D1}"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AAB5FD-9231-4448-A419-C28CF6840B16}" type="datetimeFigureOut">
              <a:rPr lang="ru-RU" smtClean="0"/>
              <a:pPr/>
              <a:t>30.05.2017</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D271AF-9404-4D98-9413-339DC0C09912}"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476672"/>
            <a:ext cx="7239000" cy="986368"/>
          </a:xfrm>
          <a:noFill/>
        </p:spPr>
        <p:txBody>
          <a:bodyPr>
            <a:normAutofit fontScale="90000"/>
          </a:bodyPr>
          <a:lstStyle/>
          <a:p>
            <a:r>
              <a:rPr lang="en-US" dirty="0" smtClean="0"/>
              <a:t>The Tower </a:t>
            </a:r>
            <a:r>
              <a:rPr lang="en-US" dirty="0" smtClean="0"/>
              <a:t>of London</a:t>
            </a:r>
            <a:endParaRPr lang="ru-RU"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5389098" y="980728"/>
            <a:ext cx="3429000" cy="4608512"/>
          </a:xfrm>
        </p:spPr>
        <p:txBody>
          <a:bodyPr>
            <a:noAutofit/>
          </a:bodyPr>
          <a:lstStyle/>
          <a:p>
            <a:r>
              <a:rPr lang="en-US" sz="2400" dirty="0" smtClean="0"/>
              <a:t>Tower of London is a historic castle on the north bank of the River Thames in central London, England. The castle was used as a prison since at least 1100, although that was not its primary purpose. A grand palace early in its history, it served as a royal residence.</a:t>
            </a:r>
            <a:endParaRPr lang="ru-RU" sz="2400" dirty="0"/>
          </a:p>
        </p:txBody>
      </p:sp>
      <p:pic>
        <p:nvPicPr>
          <p:cNvPr id="5" name="Рисунок 4" descr="Хороший вид.jpg"/>
          <p:cNvPicPr>
            <a:picLocks noGrp="1" noChangeAspect="1"/>
          </p:cNvPicPr>
          <p:nvPr>
            <p:ph type="pic" idx="1"/>
          </p:nvPr>
        </p:nvPicPr>
        <p:blipFill>
          <a:blip r:embed="rId2" cstate="print"/>
          <a:srcRect l="12486" r="12486"/>
          <a:stretch>
            <a:fillRect/>
          </a:stretch>
        </p:blipFill>
        <p:spPr>
          <a:xfrm>
            <a:off x="323528" y="692696"/>
            <a:ext cx="4824536" cy="5184576"/>
          </a:xfrm>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Вау.jpg"/>
          <p:cNvPicPr>
            <a:picLocks noGrp="1" noChangeAspect="1"/>
          </p:cNvPicPr>
          <p:nvPr>
            <p:ph type="pic" idx="1"/>
          </p:nvPr>
        </p:nvPicPr>
        <p:blipFill>
          <a:blip r:embed="rId2" cstate="print"/>
          <a:srcRect l="22466" r="22466"/>
          <a:stretch>
            <a:fillRect/>
          </a:stretch>
        </p:blipFill>
        <p:spPr>
          <a:xfrm>
            <a:off x="467544" y="836712"/>
            <a:ext cx="4680520" cy="5328592"/>
          </a:xfrm>
        </p:spPr>
      </p:pic>
      <p:sp>
        <p:nvSpPr>
          <p:cNvPr id="6" name="Заголовок 1"/>
          <p:cNvSpPr>
            <a:spLocks noGrp="1"/>
          </p:cNvSpPr>
          <p:nvPr>
            <p:ph type="body" sz="half" idx="2"/>
          </p:nvPr>
        </p:nvSpPr>
        <p:spPr>
          <a:xfrm>
            <a:off x="5389563" y="981075"/>
            <a:ext cx="3429000" cy="4222750"/>
          </a:xfrm>
        </p:spPr>
        <p:txBody>
          <a:bodyPr>
            <a:normAutofit/>
          </a:bodyPr>
          <a:lstStyle/>
          <a:p>
            <a:r>
              <a:rPr lang="en-US" sz="2400" dirty="0" smtClean="0"/>
              <a:t>In 1988, the Tower of London was added to the UNESCO list of World Heritage Sites, in recognition of its global importance and to help conserve and protect the site.</a:t>
            </a:r>
            <a:endParaRPr lang="ru-RU" sz="2400"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971600" y="4221088"/>
            <a:ext cx="7848872" cy="2376264"/>
          </a:xfrm>
          <a:noFill/>
        </p:spPr>
        <p:txBody>
          <a:bodyPr>
            <a:normAutofit fontScale="92500"/>
          </a:bodyPr>
          <a:lstStyle/>
          <a:p>
            <a:pPr algn="ctr"/>
            <a:r>
              <a:rPr lang="en-US" dirty="0" smtClean="0">
                <a:solidFill>
                  <a:schemeClr val="tx1"/>
                </a:solidFill>
              </a:rPr>
              <a:t>Castle is guarded by the special warders or “Beefeaters”. King Henry VIII first introduced Beefeaters in 1485 when he used them as bodyguards. Their duties included looking after the prisoners in the Tower and guarding the Crown Jewels. These days thought, their main role is to guides for many tourists that visit the Tower every year. They also take care of eight big black ravens who live in the castle. They live in the Tower with their family. </a:t>
            </a:r>
          </a:p>
          <a:p>
            <a:endParaRPr lang="ru-RU" dirty="0"/>
          </a:p>
        </p:txBody>
      </p:sp>
      <p:pic>
        <p:nvPicPr>
          <p:cNvPr id="4" name="Рисунок 3" descr="Биферы.jpg"/>
          <p:cNvPicPr>
            <a:picLocks noChangeAspect="1"/>
          </p:cNvPicPr>
          <p:nvPr/>
        </p:nvPicPr>
        <p:blipFill>
          <a:blip r:embed="rId2" cstate="print"/>
          <a:stretch>
            <a:fillRect/>
          </a:stretch>
        </p:blipFill>
        <p:spPr>
          <a:xfrm>
            <a:off x="251520" y="260648"/>
            <a:ext cx="4032448" cy="3744416"/>
          </a:xfrm>
          <a:prstGeom prst="rect">
            <a:avLst/>
          </a:prstGeom>
        </p:spPr>
      </p:pic>
      <p:pic>
        <p:nvPicPr>
          <p:cNvPr id="5" name="Рисунок 4" descr="Вороны.jpg"/>
          <p:cNvPicPr>
            <a:picLocks noChangeAspect="1"/>
          </p:cNvPicPr>
          <p:nvPr/>
        </p:nvPicPr>
        <p:blipFill>
          <a:blip r:embed="rId3" cstate="print"/>
          <a:stretch>
            <a:fillRect/>
          </a:stretch>
        </p:blipFill>
        <p:spPr>
          <a:xfrm>
            <a:off x="4572000" y="260648"/>
            <a:ext cx="4248472" cy="3744416"/>
          </a:xfrm>
          <a:prstGeom prst="rect">
            <a:avLst/>
          </a:prstGeom>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57200" y="620688"/>
            <a:ext cx="8075240" cy="576064"/>
          </a:xfrm>
        </p:spPr>
        <p:txBody>
          <a:bodyPr>
            <a:normAutofit/>
          </a:bodyPr>
          <a:lstStyle/>
          <a:p>
            <a:pPr algn="ctr"/>
            <a:r>
              <a:rPr lang="en-US" sz="2800" dirty="0" smtClean="0">
                <a:solidFill>
                  <a:schemeClr val="bg2">
                    <a:lumMod val="25000"/>
                  </a:schemeClr>
                </a:solidFill>
              </a:rPr>
              <a:t>Wire animal sculptures at the tower</a:t>
            </a:r>
            <a:endParaRPr lang="ru-RU" sz="2800" dirty="0">
              <a:solidFill>
                <a:schemeClr val="bg2">
                  <a:lumMod val="25000"/>
                </a:schemeClr>
              </a:solidFill>
            </a:endParaRPr>
          </a:p>
        </p:txBody>
      </p:sp>
      <p:pic>
        <p:nvPicPr>
          <p:cNvPr id="5" name="Рисунок 4" descr="Дальше.jpg"/>
          <p:cNvPicPr>
            <a:picLocks noChangeAspect="1"/>
          </p:cNvPicPr>
          <p:nvPr/>
        </p:nvPicPr>
        <p:blipFill>
          <a:blip r:embed="rId2" cstate="print"/>
          <a:stretch>
            <a:fillRect/>
          </a:stretch>
        </p:blipFill>
        <p:spPr>
          <a:xfrm>
            <a:off x="323528" y="1844825"/>
            <a:ext cx="8496944" cy="4630270"/>
          </a:xfrm>
          <a:prstGeom prst="rect">
            <a:avLst/>
          </a:prstGeom>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57200" y="692696"/>
            <a:ext cx="8075240" cy="648072"/>
          </a:xfrm>
        </p:spPr>
        <p:txBody>
          <a:bodyPr>
            <a:normAutofit/>
          </a:bodyPr>
          <a:lstStyle/>
          <a:p>
            <a:pPr algn="ctr"/>
            <a:r>
              <a:rPr lang="en-US" sz="2800" dirty="0" smtClean="0">
                <a:solidFill>
                  <a:schemeClr val="bg2">
                    <a:lumMod val="25000"/>
                  </a:schemeClr>
                </a:solidFill>
              </a:rPr>
              <a:t>The Tower of London's outer curtain wall</a:t>
            </a:r>
            <a:endParaRPr lang="ru-RU" sz="2800" dirty="0">
              <a:solidFill>
                <a:schemeClr val="bg2">
                  <a:lumMod val="25000"/>
                </a:schemeClr>
              </a:solidFill>
            </a:endParaRPr>
          </a:p>
        </p:txBody>
      </p:sp>
      <p:pic>
        <p:nvPicPr>
          <p:cNvPr id="6" name="Рисунок 5" descr="Сейчас.jpg"/>
          <p:cNvPicPr>
            <a:picLocks noChangeAspect="1"/>
          </p:cNvPicPr>
          <p:nvPr/>
        </p:nvPicPr>
        <p:blipFill>
          <a:blip r:embed="rId2" cstate="print"/>
          <a:stretch>
            <a:fillRect/>
          </a:stretch>
        </p:blipFill>
        <p:spPr>
          <a:xfrm>
            <a:off x="395536" y="1628800"/>
            <a:ext cx="8352928" cy="4680520"/>
          </a:xfrm>
          <a:prstGeom prst="rect">
            <a:avLst/>
          </a:prstGeom>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67</TotalTime>
  <Words>192</Words>
  <Application>Microsoft Office PowerPoint</Application>
  <PresentationFormat>Экран (4:3)</PresentationFormat>
  <Paragraphs>6</Paragraphs>
  <Slides>6</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6</vt:i4>
      </vt:variant>
    </vt:vector>
  </HeadingPairs>
  <TitlesOfParts>
    <vt:vector size="8" baseType="lpstr">
      <vt:lpstr>Изящная</vt:lpstr>
      <vt:lpstr>Специальное оформление</vt:lpstr>
      <vt:lpstr>The Tower of London</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пользователь</cp:lastModifiedBy>
  <cp:revision>9</cp:revision>
  <dcterms:created xsi:type="dcterms:W3CDTF">2012-12-09T16:27:30Z</dcterms:created>
  <dcterms:modified xsi:type="dcterms:W3CDTF">2017-05-30T10:03:21Z</dcterms:modified>
</cp:coreProperties>
</file>