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1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2A6-8222-46AE-916C-8F6589719FBE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6B65-B3BF-421F-8087-257786F10B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960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2A6-8222-46AE-916C-8F6589719FBE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6B65-B3BF-421F-8087-257786F10B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7834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2A6-8222-46AE-916C-8F6589719FBE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6B65-B3BF-421F-8087-257786F10B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083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2A6-8222-46AE-916C-8F6589719FBE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6B65-B3BF-421F-8087-257786F10B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7061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2A6-8222-46AE-916C-8F6589719FBE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6B65-B3BF-421F-8087-257786F10B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695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2A6-8222-46AE-916C-8F6589719FBE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6B65-B3BF-421F-8087-257786F10B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5846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2A6-8222-46AE-916C-8F6589719FBE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6B65-B3BF-421F-8087-257786F10B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1247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2A6-8222-46AE-916C-8F6589719FBE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6B65-B3BF-421F-8087-257786F10B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1139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2A6-8222-46AE-916C-8F6589719FBE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6B65-B3BF-421F-8087-257786F10B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2297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2A6-8222-46AE-916C-8F6589719FBE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6B65-B3BF-421F-8087-257786F10B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1810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2A6-8222-46AE-916C-8F6589719FBE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6B65-B3BF-421F-8087-257786F10B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7091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2A6-8222-46AE-916C-8F6589719FBE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86B65-B3BF-421F-8087-257786F10B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0035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18943"/>
            <a:ext cx="9144000" cy="352881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Дидактическая </a:t>
            </a:r>
            <a:r>
              <a:rPr lang="ru-RU" sz="5400" b="1" dirty="0" smtClean="0">
                <a:solidFill>
                  <a:srgbClr val="FF0000"/>
                </a:solidFill>
              </a:rPr>
              <a:t>игра</a:t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 err="1" smtClean="0">
                <a:solidFill>
                  <a:srgbClr val="00B050"/>
                </a:solidFill>
              </a:rPr>
              <a:t>Цветик-семицветик</a:t>
            </a:r>
            <a:r>
              <a:rPr lang="ru-RU" sz="5400" b="1" dirty="0" smtClean="0">
                <a:solidFill>
                  <a:srgbClr val="00B050"/>
                </a:solidFill>
              </a:rPr>
              <a:t/>
            </a:r>
            <a:br>
              <a:rPr lang="ru-RU" sz="5400" b="1" dirty="0" smtClean="0">
                <a:solidFill>
                  <a:srgbClr val="00B05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для детей  1-3 лет</a:t>
            </a:r>
            <a:r>
              <a:rPr lang="ru-RU" sz="5400" b="1" dirty="0" smtClean="0">
                <a:solidFill>
                  <a:srgbClr val="00B050"/>
                </a:solidFill>
              </a:rPr>
              <a:t/>
            </a:r>
            <a:br>
              <a:rPr lang="ru-RU" sz="5400" b="1" dirty="0" smtClean="0">
                <a:solidFill>
                  <a:srgbClr val="00B050"/>
                </a:solidFill>
              </a:rPr>
            </a:br>
            <a:r>
              <a:rPr lang="ru-RU" sz="2800" b="1" dirty="0" smtClean="0"/>
              <a:t>МАДОУ «Детский сад №117»</a:t>
            </a:r>
            <a:br>
              <a:rPr lang="ru-RU" sz="2800" b="1" dirty="0" smtClean="0"/>
            </a:br>
            <a:r>
              <a:rPr lang="ru-RU" sz="2400" b="1" dirty="0" smtClean="0"/>
              <a:t>Воспитатель: Лебедева Тамара Аркадьевна</a:t>
            </a:r>
            <a:br>
              <a:rPr lang="ru-RU" sz="2400" b="1" dirty="0" smtClean="0"/>
            </a:b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6857998"/>
            <a:ext cx="9144000" cy="9659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5826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291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Дидактическая </a:t>
            </a:r>
            <a:r>
              <a:rPr lang="ru-RU" b="1" dirty="0" smtClean="0">
                <a:solidFill>
                  <a:srgbClr val="FF0000"/>
                </a:solidFill>
              </a:rPr>
              <a:t>игра </a:t>
            </a:r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dirty="0" err="1" smtClean="0">
                <a:solidFill>
                  <a:srgbClr val="002060"/>
                </a:solidFill>
              </a:rPr>
              <a:t>Цветик-семицветик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4326" y="1651498"/>
            <a:ext cx="4867141" cy="474930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07419" y="1651499"/>
            <a:ext cx="5181600" cy="4618671"/>
          </a:xfrm>
        </p:spPr>
      </p:pic>
    </p:spTree>
    <p:extLst>
      <p:ext uri="{BB962C8B-B14F-4D97-AF65-F5344CB8AC3E}">
        <p14:creationId xmlns:p14="http://schemas.microsoft.com/office/powerpoint/2010/main" xmlns="" val="820922492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Разложенные пробки по своим домикам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6206" y="1658982"/>
            <a:ext cx="5355771" cy="4650377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31429" y="1645920"/>
            <a:ext cx="4754880" cy="4637314"/>
          </a:xfrm>
        </p:spPr>
      </p:pic>
    </p:spTree>
    <p:extLst>
      <p:ext uri="{BB962C8B-B14F-4D97-AF65-F5344CB8AC3E}">
        <p14:creationId xmlns:p14="http://schemas.microsoft.com/office/powerpoint/2010/main" xmlns="" val="1014960127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4856" y="380116"/>
            <a:ext cx="10515600" cy="1090188"/>
          </a:xfrm>
        </p:spPr>
        <p:txBody>
          <a:bodyPr/>
          <a:lstStyle/>
          <a:p>
            <a:r>
              <a:rPr lang="ru-RU" b="1" dirty="0" smtClean="0">
                <a:solidFill>
                  <a:schemeClr val="accent4"/>
                </a:solidFill>
              </a:rPr>
              <a:t>         Дети </a:t>
            </a:r>
            <a:r>
              <a:rPr lang="ru-RU" b="1" dirty="0" smtClean="0">
                <a:solidFill>
                  <a:schemeClr val="accent4"/>
                </a:solidFill>
              </a:rPr>
              <a:t>с </a:t>
            </a:r>
            <a:r>
              <a:rPr lang="ru-RU" b="1" dirty="0" smtClean="0">
                <a:solidFill>
                  <a:schemeClr val="accent4"/>
                </a:solidFill>
              </a:rPr>
              <a:t>удовольствием </a:t>
            </a:r>
            <a:r>
              <a:rPr lang="ru-RU" b="1" dirty="0" smtClean="0">
                <a:solidFill>
                  <a:schemeClr val="accent4"/>
                </a:solidFill>
              </a:rPr>
              <a:t>играют </a:t>
            </a:r>
            <a:r>
              <a:rPr lang="ru-RU" b="1" dirty="0" smtClean="0">
                <a:solidFill>
                  <a:schemeClr val="accent4"/>
                </a:solidFill>
              </a:rPr>
              <a:t>в эту игру</a:t>
            </a:r>
            <a:endParaRPr lang="ru-RU" b="1" dirty="0">
              <a:solidFill>
                <a:schemeClr val="accent4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2149" y="1436914"/>
            <a:ext cx="4441371" cy="50540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15955" y="1384664"/>
            <a:ext cx="4305039" cy="5106288"/>
          </a:xfrm>
        </p:spPr>
      </p:pic>
    </p:spTree>
    <p:extLst>
      <p:ext uri="{BB962C8B-B14F-4D97-AF65-F5344CB8AC3E}">
        <p14:creationId xmlns:p14="http://schemas.microsoft.com/office/powerpoint/2010/main" xmlns="" val="1318131931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3488" y="425003"/>
            <a:ext cx="11706896" cy="4494728"/>
          </a:xfrm>
        </p:spPr>
        <p:txBody>
          <a:bodyPr>
            <a:normAutofit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   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Дидактическая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игра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«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</a:rPr>
              <a:t>Цветик-семицветик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» предназначена для знакомства детей раннего возраста с цветом, формой и величиной. Ребенок, раскладывая предметы выделяет и группирует </a:t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их по цвету, форме и величине.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524000" y="6812280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52467712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</TotalTime>
  <Words>20</Words>
  <Application>Microsoft Office PowerPoint</Application>
  <PresentationFormat>Произвольный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Дидактическая игра Цветик-семицветик для детей  1-3 лет МАДОУ «Детский сад №117» Воспитатель: Лебедева Тамара Аркадьевна </vt:lpstr>
      <vt:lpstr>Дидактическая игра «Цветик-семицветик»</vt:lpstr>
      <vt:lpstr>Разложенные пробки по своим домикам</vt:lpstr>
      <vt:lpstr>         Дети с удовольствием играют в эту игру</vt:lpstr>
      <vt:lpstr>      Дидактическая игра  «Цветик-семицветик» предназначена для знакомства детей раннего возраста с цветом, формой и величиной. Ребенок, раскладывая предметы выделяет и группирует  их по цвету, форме и величине.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игрушка МАДОУ «Детский сад №117» Воспитатель: Лебедева Т.А. стаж работы с детьми раннего года 4 года</dc:title>
  <dc:creator>user</dc:creator>
  <cp:lastModifiedBy>Павел</cp:lastModifiedBy>
  <cp:revision>13</cp:revision>
  <dcterms:created xsi:type="dcterms:W3CDTF">2016-05-12T07:41:54Z</dcterms:created>
  <dcterms:modified xsi:type="dcterms:W3CDTF">2017-05-27T16:11:54Z</dcterms:modified>
</cp:coreProperties>
</file>