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78" r:id="rId3"/>
    <p:sldId id="277" r:id="rId4"/>
    <p:sldId id="279" r:id="rId5"/>
    <p:sldId id="272" r:id="rId6"/>
    <p:sldId id="273" r:id="rId7"/>
    <p:sldId id="274" r:id="rId8"/>
    <p:sldId id="275" r:id="rId9"/>
    <p:sldId id="268" r:id="rId10"/>
    <p:sldId id="280" r:id="rId11"/>
    <p:sldId id="276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44543-CBA8-40FC-99E3-B19360B0CAE4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2E518-6A80-4AC3-A063-48832735844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44543-CBA8-40FC-99E3-B19360B0CAE4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2E518-6A80-4AC3-A063-4883273584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44543-CBA8-40FC-99E3-B19360B0CAE4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2E518-6A80-4AC3-A063-4883273584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44543-CBA8-40FC-99E3-B19360B0CAE4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2E518-6A80-4AC3-A063-4883273584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44543-CBA8-40FC-99E3-B19360B0CAE4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2E518-6A80-4AC3-A063-4883273584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44543-CBA8-40FC-99E3-B19360B0CAE4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2E518-6A80-4AC3-A063-4883273584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44543-CBA8-40FC-99E3-B19360B0CAE4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2E518-6A80-4AC3-A063-48832735844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44543-CBA8-40FC-99E3-B19360B0CAE4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2E518-6A80-4AC3-A063-4883273584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44543-CBA8-40FC-99E3-B19360B0CAE4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2E518-6A80-4AC3-A063-4883273584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44543-CBA8-40FC-99E3-B19360B0CAE4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2E518-6A80-4AC3-A063-4883273584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44543-CBA8-40FC-99E3-B19360B0CAE4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2E518-6A80-4AC3-A063-48832735844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E244543-CBA8-40FC-99E3-B19360B0CAE4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F2E518-6A80-4AC3-A063-4883273584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11" y="332656"/>
            <a:ext cx="8862069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cap="none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ИГРА-ДРАМАТИЗАЦИЯ </a:t>
            </a:r>
            <a:r>
              <a:rPr lang="ru-RU" sz="5400" b="1" cap="none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«Репка</a:t>
            </a:r>
            <a:r>
              <a:rPr lang="ru-RU" sz="5400" b="1" cap="none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 в средней группе</a:t>
            </a:r>
            <a:endParaRPr lang="ru-RU" sz="5400" b="1" cap="none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3861048"/>
            <a:ext cx="777686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8000" dirty="0" smtClean="0">
              <a:latin typeface="Monotype Corsiva" panose="03010101010201010101" pitchFamily="66" charset="0"/>
            </a:endParaRPr>
          </a:p>
          <a:p>
            <a:pPr algn="r"/>
            <a:endParaRPr lang="ru-RU" sz="3600" dirty="0" smtClean="0">
              <a:latin typeface="Monotype Corsiva" panose="03010101010201010101" pitchFamily="66" charset="0"/>
            </a:endParaRPr>
          </a:p>
          <a:p>
            <a:pPr algn="r"/>
            <a:r>
              <a:rPr lang="ru-RU" sz="3600" dirty="0" smtClean="0">
                <a:latin typeface="Monotype Corsiva" panose="03010101010201010101" pitchFamily="66" charset="0"/>
              </a:rPr>
              <a:t>Воспитатель Уницаева Нина Павловна</a:t>
            </a:r>
          </a:p>
        </p:txBody>
      </p:sp>
    </p:spTree>
    <p:extLst>
      <p:ext uri="{BB962C8B-B14F-4D97-AF65-F5344CB8AC3E}">
        <p14:creationId xmlns:p14="http://schemas.microsoft.com/office/powerpoint/2010/main" val="486574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7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>А теперь ещё раз отдохнём-небольшая физкультминутка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844824"/>
            <a:ext cx="763284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/>
              <a:t>И </a:t>
            </a:r>
            <a:r>
              <a:rPr lang="ru-RU" sz="2800" dirty="0"/>
              <a:t>водой ее полили (имитация движения)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Вырастала репка хороша и крепка (развести руки в стороны)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А теперь ее потянем (имитация движения)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И из репы кашу сварим (имитация еды)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И будем мы от репки здоровые и крепкие (показать "силу</a:t>
            </a:r>
            <a:r>
              <a:rPr lang="ru-RU" sz="2800" dirty="0" smtClean="0"/>
              <a:t>")</a:t>
            </a:r>
          </a:p>
        </p:txBody>
      </p:sp>
    </p:spTree>
    <p:extLst>
      <p:ext uri="{BB962C8B-B14F-4D97-AF65-F5344CB8AC3E}">
        <p14:creationId xmlns:p14="http://schemas.microsoft.com/office/powerpoint/2010/main" val="1519261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31232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За руки умелые,</a:t>
            </a:r>
          </a:p>
          <a:p>
            <a:r>
              <a:rPr lang="ru-RU" sz="2800" dirty="0"/>
              <a:t> За ум и смекалку</a:t>
            </a:r>
          </a:p>
          <a:p>
            <a:r>
              <a:rPr lang="ru-RU" sz="2800" dirty="0"/>
              <a:t> Сказать я спасибо хочу!</a:t>
            </a:r>
          </a:p>
          <a:p>
            <a:r>
              <a:rPr lang="ru-RU" sz="2800" dirty="0"/>
              <a:t> Тем, кто трудился,</a:t>
            </a:r>
          </a:p>
          <a:p>
            <a:r>
              <a:rPr lang="ru-RU" sz="2800" dirty="0"/>
              <a:t> Тем, кто старался</a:t>
            </a:r>
          </a:p>
          <a:p>
            <a:r>
              <a:rPr lang="ru-RU" sz="2800" dirty="0"/>
              <a:t> Подарки свои я вручу</a:t>
            </a:r>
            <a:r>
              <a:rPr lang="en-US" sz="2800" dirty="0"/>
              <a:t>!!!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573207"/>
            <a:ext cx="4464496" cy="48000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421508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822" y="2383026"/>
            <a:ext cx="889698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8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Спасибо за внимание!</a:t>
            </a:r>
            <a:endParaRPr lang="ru-RU" sz="8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193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09937"/>
            <a:ext cx="7272808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67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20688"/>
            <a:ext cx="8195171" cy="472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928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620689"/>
            <a:ext cx="49502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Первый конкурс: отгадай название сказки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988840"/>
            <a:ext cx="26642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По </a:t>
            </a:r>
            <a:r>
              <a:rPr lang="ru-RU" sz="2400" dirty="0" smtClean="0"/>
              <a:t>щучьему……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025396"/>
            <a:ext cx="2592288" cy="190468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724128" y="1124744"/>
            <a:ext cx="30243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Заюшкина  …..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673298"/>
            <a:ext cx="2492197" cy="2373006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51521" y="3930085"/>
            <a:ext cx="21063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Волк и …..</a:t>
            </a:r>
          </a:p>
          <a:p>
            <a:endParaRPr lang="ru-RU" sz="28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259" y="4244608"/>
            <a:ext cx="2227746" cy="2510141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4788024" y="4259996"/>
            <a:ext cx="17507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Гуси- …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474783"/>
            <a:ext cx="2850581" cy="2200944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6062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36724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Перед волком не дрожал.</a:t>
            </a:r>
          </a:p>
          <a:p>
            <a:r>
              <a:rPr lang="ru-RU" sz="3600" dirty="0"/>
              <a:t>От медведя убежал,</a:t>
            </a:r>
          </a:p>
          <a:p>
            <a:r>
              <a:rPr lang="ru-RU" sz="3600" dirty="0"/>
              <a:t>А лисице на зубок всё ж попался . . .</a:t>
            </a:r>
          </a:p>
        </p:txBody>
      </p:sp>
      <p:pic>
        <p:nvPicPr>
          <p:cNvPr id="3" name="Picture 2" descr="C:\Users\User\AppData\Local\Microsoft\Windows\Temporary Internet Files\Content.IE5\D1LUIC1C\MC90043583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05794" y="404664"/>
            <a:ext cx="2531681" cy="5580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606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49685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У Аленушки-сестрицы</a:t>
            </a:r>
          </a:p>
          <a:p>
            <a:r>
              <a:rPr lang="ru-RU" sz="3600" dirty="0"/>
              <a:t> Унесли братишку птицы.</a:t>
            </a:r>
          </a:p>
          <a:p>
            <a:r>
              <a:rPr lang="ru-RU" sz="3600" dirty="0"/>
              <a:t> Высоко они летят</a:t>
            </a:r>
          </a:p>
          <a:p>
            <a:r>
              <a:rPr lang="ru-RU" sz="3600" dirty="0"/>
              <a:t> Далеко они глядят.</a:t>
            </a:r>
          </a:p>
        </p:txBody>
      </p:sp>
      <p:pic>
        <p:nvPicPr>
          <p:cNvPr id="3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356992"/>
            <a:ext cx="4117720" cy="2952328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3262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36724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Это сказка "Теремок"</a:t>
            </a:r>
          </a:p>
          <a:p>
            <a:r>
              <a:rPr lang="ru-RU" sz="3200" dirty="0"/>
              <a:t> Он не низок, не высок.</a:t>
            </a:r>
          </a:p>
          <a:p>
            <a:r>
              <a:rPr lang="ru-RU" sz="3200" dirty="0"/>
              <a:t> И жильцов своих всех ждет,</a:t>
            </a:r>
          </a:p>
          <a:p>
            <a:r>
              <a:rPr lang="ru-RU" sz="3200" dirty="0"/>
              <a:t> Кто за кем сюда придет?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340768"/>
            <a:ext cx="3092307" cy="4414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498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43924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Будем сказки вспоминать,</a:t>
            </a:r>
          </a:p>
          <a:p>
            <a:r>
              <a:rPr lang="ru-RU" sz="2800" dirty="0"/>
              <a:t> Будем в сказки мы играть.</a:t>
            </a:r>
          </a:p>
          <a:p>
            <a:r>
              <a:rPr lang="ru-RU" sz="2800" dirty="0"/>
              <a:t> Сказку "Репка" посмотрите</a:t>
            </a:r>
          </a:p>
          <a:p>
            <a:r>
              <a:rPr lang="ru-RU" sz="2800" dirty="0"/>
              <a:t> И героям помогите.</a:t>
            </a:r>
          </a:p>
          <a:p>
            <a:r>
              <a:rPr lang="ru-RU" sz="2800" dirty="0"/>
              <a:t> Репку надо им достать,</a:t>
            </a:r>
          </a:p>
          <a:p>
            <a:r>
              <a:rPr lang="ru-RU" sz="2800" dirty="0"/>
              <a:t> Кто за кем, где должен встать?</a:t>
            </a:r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546" y="2564904"/>
            <a:ext cx="4634195" cy="30963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81038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стя\Desktop\i_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8127366" cy="4382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944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218</TotalTime>
  <Words>218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Georgia</vt:lpstr>
      <vt:lpstr>Monotype Corsiva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НИНА</cp:lastModifiedBy>
  <cp:revision>28</cp:revision>
  <dcterms:created xsi:type="dcterms:W3CDTF">2014-12-09T18:31:57Z</dcterms:created>
  <dcterms:modified xsi:type="dcterms:W3CDTF">2017-02-02T02:36:50Z</dcterms:modified>
</cp:coreProperties>
</file>