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2E3453B-F334-4949-8881-C549642CCC24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A256189-32AD-4A15-BAB7-33346310F3D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453B-F334-4949-8881-C549642CCC24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56189-32AD-4A15-BAB7-33346310F3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453B-F334-4949-8881-C549642CCC24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56189-32AD-4A15-BAB7-33346310F3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2E3453B-F334-4949-8881-C549642CCC24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256189-32AD-4A15-BAB7-33346310F3D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2E3453B-F334-4949-8881-C549642CCC24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A256189-32AD-4A15-BAB7-33346310F3D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453B-F334-4949-8881-C549642CCC24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56189-32AD-4A15-BAB7-33346310F3D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453B-F334-4949-8881-C549642CCC24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56189-32AD-4A15-BAB7-33346310F3D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2E3453B-F334-4949-8881-C549642CCC24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256189-32AD-4A15-BAB7-33346310F3D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453B-F334-4949-8881-C549642CCC24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56189-32AD-4A15-BAB7-33346310F3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2E3453B-F334-4949-8881-C549642CCC24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256189-32AD-4A15-BAB7-33346310F3D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2E3453B-F334-4949-8881-C549642CCC24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256189-32AD-4A15-BAB7-33346310F3D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2E3453B-F334-4949-8881-C549642CCC24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A256189-32AD-4A15-BAB7-33346310F3D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692696"/>
            <a:ext cx="6478488" cy="331236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мире слов. </a:t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МНОГОЗНАЧНЫЕ СЛОВА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8955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maam.ru/upload/blogs/df7bcc20b82aa3f350b51e8c040c23d0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123"/>
            <a:ext cx="8784976" cy="659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839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 мире слов. Многозначные слов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3745"/>
            <a:ext cx="8808913" cy="661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221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aam.ru/upload/blogs/c8e91d72f7e101cfa9cca3143eeac46c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90808"/>
            <a:ext cx="8664897" cy="650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856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maam.ru/upload/blogs/8527a0490fdef16a2e380036c321e20d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53" y="188640"/>
            <a:ext cx="8699527" cy="652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141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maam.ru/upload/blogs/e5fd71e17200c2318328e66ae5e1898e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8712968" cy="653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149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aam.ru/upload/blogs/79de5abf95b9f7d7d9603c85eeb573df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07398"/>
            <a:ext cx="8840003" cy="6633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400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maam.ru/upload/blogs/fdb80490b8c96d9f5957803aad81bfdb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10" y="85725"/>
            <a:ext cx="8779778" cy="658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09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maam.ru/upload/blogs/f4b4cd8e72f36d11f5d8b086c195c756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05019"/>
            <a:ext cx="8736905" cy="655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194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maam.ru/upload/blogs/0915f94548714235706af46dd866b3dd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96634"/>
            <a:ext cx="8880921" cy="6664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8165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</TotalTime>
  <Words>4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В мире слов.   МНОГОЗНАЧНЫЕ СЛОВА.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слов.   МНОГОЗНАЧНЫЕ СЛОВА.</dc:title>
  <dc:creator>Пользователь</dc:creator>
  <cp:lastModifiedBy>Пользователь</cp:lastModifiedBy>
  <cp:revision>1</cp:revision>
  <dcterms:created xsi:type="dcterms:W3CDTF">2016-10-18T02:07:29Z</dcterms:created>
  <dcterms:modified xsi:type="dcterms:W3CDTF">2016-10-18T02:15:04Z</dcterms:modified>
</cp:coreProperties>
</file>