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333" autoAdjust="0"/>
  </p:normalViewPr>
  <p:slideViewPr>
    <p:cSldViewPr>
      <p:cViewPr varScale="1">
        <p:scale>
          <a:sx n="85" d="100"/>
          <a:sy n="85" d="100"/>
        </p:scale>
        <p:origin x="-11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DE8BA-EF3B-4500-93FC-5153F872BB80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0C1D4-4AEF-4A2F-A2C0-B230CA70F1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DE8BA-EF3B-4500-93FC-5153F872BB80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0C1D4-4AEF-4A2F-A2C0-B230CA70F1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DE8BA-EF3B-4500-93FC-5153F872BB80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0C1D4-4AEF-4A2F-A2C0-B230CA70F1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DE8BA-EF3B-4500-93FC-5153F872BB80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0C1D4-4AEF-4A2F-A2C0-B230CA70F1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DE8BA-EF3B-4500-93FC-5153F872BB80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0C1D4-4AEF-4A2F-A2C0-B230CA70F1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DE8BA-EF3B-4500-93FC-5153F872BB80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0C1D4-4AEF-4A2F-A2C0-B230CA70F1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DE8BA-EF3B-4500-93FC-5153F872BB80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0C1D4-4AEF-4A2F-A2C0-B230CA70F1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DE8BA-EF3B-4500-93FC-5153F872BB80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0C1D4-4AEF-4A2F-A2C0-B230CA70F1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DE8BA-EF3B-4500-93FC-5153F872BB80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0C1D4-4AEF-4A2F-A2C0-B230CA70F1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DE8BA-EF3B-4500-93FC-5153F872BB80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0C1D4-4AEF-4A2F-A2C0-B230CA70F1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DE8BA-EF3B-4500-93FC-5153F872BB80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0C1D4-4AEF-4A2F-A2C0-B230CA70F1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9DE8BA-EF3B-4500-93FC-5153F872BB80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70C1D4-4AEF-4A2F-A2C0-B230CA70F1D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s53.radikal.ru/i140/0808/d0/d9f2923ad7fe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051720" y="1772816"/>
            <a:ext cx="51125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Проект в старшей группе</a:t>
            </a:r>
          </a:p>
          <a:p>
            <a:pPr algn="ctr"/>
            <a:r>
              <a:rPr lang="ru-RU" sz="2400" b="1" dirty="0" smtClean="0"/>
              <a:t>«Водный </a:t>
            </a:r>
            <a:r>
              <a:rPr lang="ru-RU" sz="2400" b="1" dirty="0"/>
              <a:t>транспорт-</a:t>
            </a:r>
            <a:r>
              <a:rPr lang="ru-RU" sz="2400" b="1" i="1" dirty="0"/>
              <a:t> </a:t>
            </a:r>
            <a:r>
              <a:rPr lang="ru-RU" sz="2400" b="1" i="1" dirty="0" smtClean="0"/>
              <a:t>корабли»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076056" y="2348881"/>
            <a:ext cx="244827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/>
              <a:t/>
            </a:r>
            <a:br>
              <a:rPr lang="ru-RU" dirty="0"/>
            </a:br>
            <a:endParaRPr lang="ru-RU" dirty="0" smtClean="0"/>
          </a:p>
          <a:p>
            <a:pPr algn="r"/>
            <a:endParaRPr lang="ru-RU" b="1" dirty="0"/>
          </a:p>
          <a:p>
            <a:pPr algn="r"/>
            <a:endParaRPr lang="ru-RU" b="1" dirty="0" smtClean="0"/>
          </a:p>
          <a:p>
            <a:pPr algn="r"/>
            <a:endParaRPr lang="ru-RU" b="1" dirty="0" smtClean="0"/>
          </a:p>
          <a:p>
            <a:pPr algn="r"/>
            <a:endParaRPr lang="ru-RU" b="1" dirty="0" smtClean="0"/>
          </a:p>
          <a:p>
            <a:pPr algn="r"/>
            <a:endParaRPr lang="ru-RU" b="1" dirty="0" smtClean="0"/>
          </a:p>
          <a:p>
            <a:pPr algn="r"/>
            <a:r>
              <a:rPr lang="ru-RU" b="1" dirty="0" smtClean="0"/>
              <a:t>Воспитатели: Оленина Е.А., </a:t>
            </a:r>
            <a:r>
              <a:rPr lang="ru-RU" b="1" dirty="0" err="1" smtClean="0"/>
              <a:t>Лейковская</a:t>
            </a:r>
            <a:r>
              <a:rPr lang="ru-RU" b="1" dirty="0" smtClean="0"/>
              <a:t> Е.Д.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s53.radikal.ru/i140/0808/d0/d9f2923ad7fe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86000" y="980729"/>
            <a:ext cx="5022304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1400" b="1" dirty="0"/>
              <a:t>Цель. </a:t>
            </a:r>
            <a:r>
              <a:rPr lang="ru-RU" sz="1400" dirty="0"/>
              <a:t>Расширение знаний детей о видах водного транспорта, о его назначении. Развитие у детей любознательности.</a:t>
            </a:r>
            <a:br>
              <a:rPr lang="ru-RU" sz="1400" dirty="0"/>
            </a:br>
            <a:r>
              <a:rPr lang="ru-RU" sz="1400" b="1" dirty="0"/>
              <a:t>Задачи. </a:t>
            </a:r>
            <a:br>
              <a:rPr lang="ru-RU" sz="1400" b="1" dirty="0"/>
            </a:br>
            <a:r>
              <a:rPr lang="ru-RU" sz="1400" dirty="0"/>
              <a:t>1. Познакомить детей с историей возникновения и развития водного транспорта.</a:t>
            </a:r>
            <a:br>
              <a:rPr lang="ru-RU" sz="1400" dirty="0"/>
            </a:br>
            <a:r>
              <a:rPr lang="ru-RU" sz="1400" dirty="0"/>
              <a:t>2. Познакомить детей с различными видами водного транспорта.</a:t>
            </a:r>
            <a:br>
              <a:rPr lang="ru-RU" sz="1400" dirty="0"/>
            </a:br>
            <a:r>
              <a:rPr lang="ru-RU" sz="1400" dirty="0"/>
              <a:t>3. Расширять знания детей о профессиях членов экипажа корабля: капитана, боцмана, матросов, врача, радиста, кока и др.</a:t>
            </a:r>
            <a:br>
              <a:rPr lang="ru-RU" sz="1400" dirty="0"/>
            </a:br>
            <a:r>
              <a:rPr lang="ru-RU" sz="1400" dirty="0"/>
              <a:t>4. Развивать у детей навыки творческого рассказывания.</a:t>
            </a:r>
            <a:br>
              <a:rPr lang="ru-RU" sz="1400" dirty="0"/>
            </a:br>
            <a:r>
              <a:rPr lang="ru-RU" sz="1400" dirty="0"/>
              <a:t>5. Развивать творческие способности в изобразительной и конструктивной деятельности. </a:t>
            </a:r>
            <a:br>
              <a:rPr lang="ru-RU" sz="1400" dirty="0"/>
            </a:br>
            <a:r>
              <a:rPr lang="ru-RU" sz="1400" dirty="0"/>
              <a:t>6. Обогащать словарь за счёт слов: якорь, трап, фарватер, рында, компас, гавань, верфь, борт и др.</a:t>
            </a:r>
            <a:br>
              <a:rPr lang="ru-RU" sz="1400" dirty="0"/>
            </a:br>
            <a:r>
              <a:rPr lang="ru-RU" sz="1400" dirty="0"/>
              <a:t>7. Совершенствовать умения детей передавать в изображении особенности строения водного транспорта.</a:t>
            </a:r>
            <a:br>
              <a:rPr lang="ru-RU" sz="1400" dirty="0"/>
            </a:br>
            <a:r>
              <a:rPr lang="ru-RU" sz="1400" dirty="0"/>
              <a:t>8. Воспитывать культуру поведения во время отдыха на воде.</a:t>
            </a:r>
            <a:br>
              <a:rPr lang="ru-RU" sz="1400" dirty="0"/>
            </a:br>
            <a:r>
              <a:rPr lang="ru-RU" sz="1400" dirty="0"/>
              <a:t>9. Воспитывать уважение к труду людей, работающих на морском транспорте</a:t>
            </a:r>
            <a:r>
              <a:rPr lang="ru-RU" dirty="0"/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53.radikal.ru/i140/0808/d0/d9f2923ad7fe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НОД (Рисование) "Алые паруса"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196752"/>
            <a:ext cx="2618473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4077072"/>
            <a:ext cx="2880320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03648" y="3540285"/>
            <a:ext cx="2808312" cy="2553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4139952" y="1196752"/>
            <a:ext cx="2304256" cy="2172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53.radikal.ru/i140/0808/d0/d9f2923ad7fe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НОД  (Конструирование) «Кораблик» 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1268760"/>
            <a:ext cx="2304256" cy="2133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268760"/>
            <a:ext cx="2304256" cy="2133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573016"/>
            <a:ext cx="2664296" cy="2079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128" y="4077072"/>
            <a:ext cx="2557823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87824" y="4581128"/>
            <a:ext cx="2352090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53.radikal.ru/i140/0808/d0/d9f2923ad7fe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Сюжетно – ролевая игра «Моряки».</a:t>
            </a:r>
            <a:endParaRPr lang="ru-RU" dirty="0"/>
          </a:p>
        </p:txBody>
      </p:sp>
      <p:pic>
        <p:nvPicPr>
          <p:cNvPr id="1027" name="Picture 3" descr="C:\Users\админ\Desktop\106MSDCF\DSC077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196752"/>
            <a:ext cx="2592288" cy="1885300"/>
          </a:xfrm>
          <a:prstGeom prst="rect">
            <a:avLst/>
          </a:prstGeom>
          <a:noFill/>
        </p:spPr>
      </p:pic>
      <p:pic>
        <p:nvPicPr>
          <p:cNvPr id="1028" name="Picture 4" descr="C:\Users\админ\Desktop\106MSDCF\DSC0777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1556792"/>
            <a:ext cx="2304256" cy="1888452"/>
          </a:xfrm>
          <a:prstGeom prst="rect">
            <a:avLst/>
          </a:prstGeom>
          <a:noFill/>
        </p:spPr>
      </p:pic>
      <p:pic>
        <p:nvPicPr>
          <p:cNvPr id="1029" name="Picture 5" descr="C:\Users\админ\Desktop\106MSDCF\DSC0776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1920" y="3933056"/>
            <a:ext cx="3995582" cy="2642642"/>
          </a:xfrm>
          <a:prstGeom prst="rect">
            <a:avLst/>
          </a:prstGeom>
          <a:noFill/>
        </p:spPr>
      </p:pic>
      <p:pic>
        <p:nvPicPr>
          <p:cNvPr id="1030" name="Picture 6" descr="C:\Users\админ\Desktop\106MSDCF\DSC0776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7544" y="3333545"/>
            <a:ext cx="3168352" cy="30261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53.radikal.ru/i140/0808/d0/d9f2923ad7fe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Экскурсия в музей "Полярный Одиссей»</a:t>
            </a:r>
            <a:endParaRPr lang="ru-RU" sz="3600" dirty="0"/>
          </a:p>
        </p:txBody>
      </p:sp>
      <p:pic>
        <p:nvPicPr>
          <p:cNvPr id="3075" name="Picture 3" descr="C:\Users\админ\Desktop\Новая папка (2)\20170523_0946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196752"/>
            <a:ext cx="1800200" cy="3200355"/>
          </a:xfrm>
          <a:prstGeom prst="rect">
            <a:avLst/>
          </a:prstGeom>
          <a:noFill/>
        </p:spPr>
      </p:pic>
      <p:pic>
        <p:nvPicPr>
          <p:cNvPr id="3076" name="Picture 4" descr="C:\Users\админ\Desktop\Новая папка (2)\20170523_10023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7" y="1196752"/>
            <a:ext cx="1822703" cy="3240360"/>
          </a:xfrm>
          <a:prstGeom prst="rect">
            <a:avLst/>
          </a:prstGeom>
          <a:noFill/>
        </p:spPr>
      </p:pic>
      <p:pic>
        <p:nvPicPr>
          <p:cNvPr id="3077" name="Picture 5" descr="C:\Users\админ\Desktop\Новая папка (2)\20170523_09534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832" y="4797152"/>
            <a:ext cx="2816313" cy="1584176"/>
          </a:xfrm>
          <a:prstGeom prst="rect">
            <a:avLst/>
          </a:prstGeom>
          <a:noFill/>
        </p:spPr>
      </p:pic>
      <p:pic>
        <p:nvPicPr>
          <p:cNvPr id="3078" name="Picture 6" descr="C:\Users\админ\Desktop\Новая папка (2)\20170523_10414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2160" y="4725144"/>
            <a:ext cx="2944327" cy="1656184"/>
          </a:xfrm>
          <a:prstGeom prst="rect">
            <a:avLst/>
          </a:prstGeom>
          <a:noFill/>
        </p:spPr>
      </p:pic>
      <p:pic>
        <p:nvPicPr>
          <p:cNvPr id="3079" name="Picture 7" descr="C:\Users\админ\Desktop\Новая папка (2)\20170523_10442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4823897"/>
            <a:ext cx="2664296" cy="1629438"/>
          </a:xfrm>
          <a:prstGeom prst="rect">
            <a:avLst/>
          </a:prstGeom>
          <a:noFill/>
        </p:spPr>
      </p:pic>
      <p:pic>
        <p:nvPicPr>
          <p:cNvPr id="3080" name="Picture 8" descr="C:\Users\админ\Desktop\Новая папка (2)\20170523_110017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88024" y="1196752"/>
            <a:ext cx="1766795" cy="31409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450</TotalTime>
  <Words>40</Words>
  <Application>Microsoft Office PowerPoint</Application>
  <PresentationFormat>Экран (4:3)</PresentationFormat>
  <Paragraphs>14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 НОД (Рисование) "Алые паруса"</vt:lpstr>
      <vt:lpstr>НОД  (Конструирование) «Кораблик» .</vt:lpstr>
      <vt:lpstr>Сюжетно – ролевая игра «Моряки».</vt:lpstr>
      <vt:lpstr>Экскурсия в музей "Полярный Одиссей»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4</cp:revision>
  <dcterms:created xsi:type="dcterms:W3CDTF">2017-05-25T04:57:19Z</dcterms:created>
  <dcterms:modified xsi:type="dcterms:W3CDTF">2017-05-30T13:53:21Z</dcterms:modified>
</cp:coreProperties>
</file>