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94660"/>
  </p:normalViewPr>
  <p:slideViewPr>
    <p:cSldViewPr>
      <p:cViewPr>
        <p:scale>
          <a:sx n="100" d="100"/>
          <a:sy n="100" d="100"/>
        </p:scale>
        <p:origin x="-72" y="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8654296E-1CEE-4EDE-BB5B-C09AC1C304A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5F30-D63A-4C13-9E15-80289C1B0E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4296E-1CEE-4EDE-BB5B-C09AC1C304A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5F30-D63A-4C13-9E15-80289C1B0E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4296E-1CEE-4EDE-BB5B-C09AC1C304A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5F30-D63A-4C13-9E15-80289C1B0E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4296E-1CEE-4EDE-BB5B-C09AC1C304A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5F30-D63A-4C13-9E15-80289C1B0E38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4296E-1CEE-4EDE-BB5B-C09AC1C304A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5F30-D63A-4C13-9E15-80289C1B0E3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4296E-1CEE-4EDE-BB5B-C09AC1C304A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5F30-D63A-4C13-9E15-80289C1B0E3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4296E-1CEE-4EDE-BB5B-C09AC1C304A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5F30-D63A-4C13-9E15-80289C1B0E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4296E-1CEE-4EDE-BB5B-C09AC1C304A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5F30-D63A-4C13-9E15-80289C1B0E3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4296E-1CEE-4EDE-BB5B-C09AC1C304A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5F30-D63A-4C13-9E15-80289C1B0E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4296E-1CEE-4EDE-BB5B-C09AC1C304A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5F30-D63A-4C13-9E15-80289C1B0E3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4296E-1CEE-4EDE-BB5B-C09AC1C304A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5F30-D63A-4C13-9E15-80289C1B0E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bg2">
                <a:shade val="80000"/>
              </a:schemeClr>
            </a:gs>
          </a:gsLst>
          <a:path path="circle">
            <a:fillToRect l="50000" t="10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654296E-1CEE-4EDE-BB5B-C09AC1C304A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F1295F30-D63A-4C13-9E15-80289C1B0E3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600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 на тему: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84984"/>
            <a:ext cx="6400800" cy="266429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Архитектура России в  </a:t>
            </a:r>
            <a:r>
              <a:rPr lang="en-US" dirty="0" smtClean="0"/>
              <a:t>XVIII</a:t>
            </a:r>
            <a:r>
              <a:rPr lang="ru-RU" dirty="0" smtClean="0"/>
              <a:t> веке.</a:t>
            </a:r>
            <a:endParaRPr lang="en-US" dirty="0" smtClean="0"/>
          </a:p>
          <a:p>
            <a:pPr algn="r"/>
            <a:r>
              <a:rPr lang="ru-RU" sz="1600" dirty="0" smtClean="0"/>
              <a:t>Подготовила</a:t>
            </a:r>
          </a:p>
          <a:p>
            <a:pPr algn="r"/>
            <a:r>
              <a:rPr lang="ru-RU" sz="1600" dirty="0" smtClean="0"/>
              <a:t>Ученица 7 класса «Д»</a:t>
            </a:r>
          </a:p>
          <a:p>
            <a:pPr algn="r"/>
            <a:r>
              <a:rPr lang="ru-RU" sz="1600" dirty="0" smtClean="0"/>
              <a:t>ГБОУ школы №471</a:t>
            </a:r>
          </a:p>
          <a:p>
            <a:pPr algn="r"/>
            <a:r>
              <a:rPr lang="ru-RU" sz="1600" dirty="0" smtClean="0"/>
              <a:t>Ахапкина Виктория</a:t>
            </a:r>
          </a:p>
          <a:p>
            <a:pPr>
              <a:lnSpc>
                <a:spcPct val="110000"/>
              </a:lnSpc>
            </a:pPr>
            <a:r>
              <a:rPr lang="ru-RU" sz="1600" dirty="0" smtClean="0"/>
              <a:t>г. </a:t>
            </a:r>
            <a:r>
              <a:rPr lang="ru-RU" sz="1500" dirty="0" smtClean="0"/>
              <a:t>Санкт-Петербург</a:t>
            </a:r>
          </a:p>
          <a:p>
            <a:pPr>
              <a:lnSpc>
                <a:spcPct val="110000"/>
              </a:lnSpc>
            </a:pPr>
            <a:r>
              <a:rPr lang="ru-RU" sz="1600" dirty="0" smtClean="0"/>
              <a:t>2017 г.</a:t>
            </a:r>
          </a:p>
        </p:txBody>
      </p:sp>
    </p:spTree>
    <p:extLst>
      <p:ext uri="{BB962C8B-B14F-4D97-AF65-F5344CB8AC3E}">
        <p14:creationId xmlns:p14="http://schemas.microsoft.com/office/powerpoint/2010/main" val="189269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Джакомо</a:t>
            </a:r>
            <a:r>
              <a:rPr lang="ru-RU" dirty="0"/>
              <a:t> Кваренги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2420888"/>
            <a:ext cx="3384376" cy="2030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2276872"/>
            <a:ext cx="2825974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5301" b="8259"/>
          <a:stretch/>
        </p:blipFill>
        <p:spPr>
          <a:xfrm>
            <a:off x="971600" y="4149080"/>
            <a:ext cx="4588184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35285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Джакомо</a:t>
            </a:r>
            <a:r>
              <a:rPr lang="ru-RU" dirty="0" smtClean="0"/>
              <a:t> </a:t>
            </a:r>
            <a:r>
              <a:rPr lang="ru-RU" dirty="0" err="1" smtClean="0"/>
              <a:t>кваренги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090838"/>
            <a:ext cx="3124200" cy="2346621"/>
          </a:xfrm>
          <a:prstGeom prst="rect">
            <a:avLst/>
          </a:prstGeom>
          <a:ln w="762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132856"/>
            <a:ext cx="3976596" cy="1944216"/>
          </a:xfrm>
          <a:prstGeom prst="rect">
            <a:avLst/>
          </a:prstGeom>
          <a:ln w="76200" cap="sq" cmpd="thickThin">
            <a:solidFill>
              <a:schemeClr val="tx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005064"/>
            <a:ext cx="1801763" cy="2402351"/>
          </a:xfrm>
          <a:prstGeom prst="rect">
            <a:avLst/>
          </a:prstGeom>
          <a:ln w="76200" cap="sq" cmpd="thickThin">
            <a:solidFill>
              <a:schemeClr val="tx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08188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916832"/>
            <a:ext cx="3601610" cy="2304256"/>
          </a:xfrm>
          <a:prstGeom prst="rect">
            <a:avLst/>
          </a:prstGeom>
          <a:ln w="762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Чарльз Камерон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924944"/>
            <a:ext cx="3456384" cy="2304256"/>
          </a:xfrm>
          <a:prstGeom prst="rect">
            <a:avLst/>
          </a:prstGeom>
          <a:ln w="762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4509120"/>
            <a:ext cx="1728192" cy="1894947"/>
          </a:xfrm>
          <a:prstGeom prst="rect">
            <a:avLst/>
          </a:prstGeom>
          <a:ln w="762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66523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276872"/>
            <a:ext cx="4686236" cy="2952328"/>
          </a:xfrm>
          <a:prstGeom prst="rect">
            <a:avLst/>
          </a:prstGeom>
          <a:ln w="762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1412776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Николай </a:t>
            </a:r>
            <a:r>
              <a:rPr lang="ru-RU" dirty="0" err="1" smtClean="0"/>
              <a:t>александрович</a:t>
            </a:r>
            <a:r>
              <a:rPr lang="ru-RU" dirty="0" smtClean="0"/>
              <a:t> львов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2708920"/>
            <a:ext cx="1931729" cy="2430760"/>
          </a:xfrm>
          <a:prstGeom prst="rect">
            <a:avLst/>
          </a:prstGeom>
          <a:ln w="762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049037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2408882"/>
            <a:ext cx="3296377" cy="2472283"/>
          </a:xfrm>
          <a:prstGeom prst="rect">
            <a:avLst/>
          </a:prstGeom>
          <a:ln w="76200" cap="sq" cmpd="thickThin">
            <a:solidFill>
              <a:schemeClr val="tx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Юрий </a:t>
            </a:r>
            <a:r>
              <a:rPr lang="ru-RU" dirty="0" err="1" smtClean="0"/>
              <a:t>фельтен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2276872"/>
            <a:ext cx="2249424" cy="3124200"/>
          </a:xfrm>
          <a:prstGeom prst="rect">
            <a:avLst/>
          </a:prstGeom>
          <a:ln w="762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005064"/>
            <a:ext cx="1938337" cy="2619374"/>
          </a:xfrm>
          <a:prstGeom prst="rect">
            <a:avLst/>
          </a:prstGeom>
          <a:ln w="762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10836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5792688" cy="3222848"/>
          </a:xfrm>
        </p:spPr>
        <p:txBody>
          <a:bodyPr>
            <a:normAutofit/>
          </a:bodyPr>
          <a:lstStyle/>
          <a:p>
            <a:r>
              <a:rPr lang="ru-RU" dirty="0"/>
              <a:t>Два блестящих архитектора – В. И. Баженов и М. Ф. Казаков – представляли московское направление в архитектурном </a:t>
            </a:r>
            <a:r>
              <a:rPr lang="ru-RU" dirty="0" smtClean="0"/>
              <a:t>классицизме. </a:t>
            </a:r>
            <a:r>
              <a:rPr lang="ru-RU" dirty="0"/>
              <a:t>Но Екатерина II не любила Москву с ее, как она писала, утомительным многолюдьем и зловонием. То ли дело Петербург – </a:t>
            </a:r>
            <a:r>
              <a:rPr lang="ru-RU" dirty="0" smtClean="0"/>
              <a:t>«Эта </a:t>
            </a:r>
            <a:r>
              <a:rPr lang="ru-RU" dirty="0" err="1"/>
              <a:t>чопорница</a:t>
            </a:r>
            <a:r>
              <a:rPr lang="ru-RU" dirty="0"/>
              <a:t>, моя столица!» </a:t>
            </a:r>
            <a:r>
              <a:rPr lang="ru-RU" dirty="0" smtClean="0"/>
              <a:t>-так </a:t>
            </a:r>
            <a:r>
              <a:rPr lang="ru-RU" dirty="0"/>
              <a:t>писала Екатерина о </a:t>
            </a:r>
            <a:r>
              <a:rPr lang="ru-RU" dirty="0" smtClean="0"/>
              <a:t>Петербурге.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москва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6966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2276872"/>
            <a:ext cx="3384376" cy="2252148"/>
          </a:xfrm>
          <a:prstGeom prst="rect">
            <a:avLst/>
          </a:prstGeom>
          <a:ln w="762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Медный всадник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499992" y="2060848"/>
            <a:ext cx="3884240" cy="3816424"/>
          </a:xfrm>
        </p:spPr>
        <p:txBody>
          <a:bodyPr>
            <a:noAutofit/>
          </a:bodyPr>
          <a:lstStyle/>
          <a:p>
            <a:r>
              <a:rPr lang="ru-RU" sz="1300" dirty="0" err="1"/>
              <a:t>Этьен</a:t>
            </a:r>
            <a:r>
              <a:rPr lang="ru-RU" sz="1300" dirty="0"/>
              <a:t> Морис Фальконе был приглашен Екатериной II в 1766 году для создания памятника Петру I</a:t>
            </a:r>
            <a:r>
              <a:rPr lang="ru-RU" sz="1300" dirty="0" smtClean="0"/>
              <a:t>. </a:t>
            </a:r>
            <a:r>
              <a:rPr lang="ru-RU" sz="1300" dirty="0"/>
              <a:t>В 1770 году недалеко от </a:t>
            </a:r>
            <a:r>
              <a:rPr lang="ru-RU" sz="1300" dirty="0" err="1"/>
              <a:t>Лахты</a:t>
            </a:r>
            <a:r>
              <a:rPr lang="ru-RU" sz="1300" dirty="0"/>
              <a:t> была найдена огромная гранитная скала «Гром-камень», ставшая пьедесталом конной статуи Петра Великого. Камень на баржах доставили из Карелии и сгрузили на </a:t>
            </a:r>
            <a:r>
              <a:rPr lang="ru-RU" sz="1300" dirty="0" smtClean="0"/>
              <a:t>берег. Но </a:t>
            </a:r>
            <a:r>
              <a:rPr lang="ru-RU" sz="1300" dirty="0"/>
              <a:t>скоро начались проблемы: Фальконе хотел придать скале нужную форму, обработав ее, а все вокруг возражали – погубить такой красивый «дикий» утес! Но Фальконе был упрям: «Я делаю пьедестал для статуи, а не наоборот!»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160"/>
          <a:stretch/>
        </p:blipFill>
        <p:spPr>
          <a:xfrm>
            <a:off x="395536" y="3789039"/>
            <a:ext cx="1792382" cy="1985351"/>
          </a:xfrm>
          <a:prstGeom prst="rect">
            <a:avLst/>
          </a:prstGeom>
          <a:ln w="762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31019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Спасибо за внимание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312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1700808"/>
            <a:ext cx="2819400" cy="599440"/>
          </a:xfrm>
        </p:spPr>
        <p:txBody>
          <a:bodyPr/>
          <a:lstStyle/>
          <a:p>
            <a:r>
              <a:rPr lang="ru-RU" dirty="0" smtClean="0"/>
              <a:t>Елизавета </a:t>
            </a:r>
            <a:r>
              <a:rPr lang="ru-RU" dirty="0" err="1" smtClean="0"/>
              <a:t>петровна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3" r="3592" b="21400"/>
          <a:stretch/>
        </p:blipFill>
        <p:spPr>
          <a:xfrm>
            <a:off x="1144922" y="1196752"/>
            <a:ext cx="3829817" cy="1872208"/>
          </a:xfrm>
          <a:prstGeom prst="rect">
            <a:avLst/>
          </a:prstGeom>
          <a:ln w="762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76056" y="2276872"/>
            <a:ext cx="3075384" cy="3096360"/>
          </a:xfrm>
        </p:spPr>
        <p:txBody>
          <a:bodyPr>
            <a:normAutofit/>
          </a:bodyPr>
          <a:lstStyle/>
          <a:p>
            <a:r>
              <a:rPr lang="ru-RU" dirty="0" smtClean="0"/>
              <a:t>Стиль </a:t>
            </a:r>
            <a:r>
              <a:rPr lang="ru-RU" dirty="0"/>
              <a:t>барокко с его </a:t>
            </a:r>
            <a:r>
              <a:rPr lang="ru-RU" dirty="0" smtClean="0"/>
              <a:t>завитушками, изгибами</a:t>
            </a:r>
            <a:r>
              <a:rPr lang="ru-RU" dirty="0"/>
              <a:t>, аллегориями, пышной декоративной отделкой шло капризнице-императрице Елизавете Петровне, оставившей после себя роскошные Зимний, Царскосельский, Петергофский дворцы и Смольный собор работы </a:t>
            </a:r>
            <a:r>
              <a:rPr lang="ru-RU" dirty="0" smtClean="0"/>
              <a:t>Растрелли.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3573015"/>
            <a:ext cx="3528392" cy="1984721"/>
          </a:xfrm>
          <a:prstGeom prst="rect">
            <a:avLst/>
          </a:prstGeom>
          <a:ln w="762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1907704" y="310878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Зимний дворец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795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2348880"/>
            <a:ext cx="3490428" cy="1963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8374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Постройки при Елизавете Петровне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8333" y="2743419"/>
            <a:ext cx="3420250" cy="22787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043608" y="4336988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Петергофский дворец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194322" y="5238492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Смольный дворец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1593441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9629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908720"/>
            <a:ext cx="3003375" cy="599440"/>
          </a:xfrm>
        </p:spPr>
        <p:txBody>
          <a:bodyPr/>
          <a:lstStyle/>
          <a:p>
            <a:r>
              <a:rPr lang="ru-RU" dirty="0" smtClean="0"/>
              <a:t>Екатерина </a:t>
            </a:r>
            <a:r>
              <a:rPr lang="en-US" dirty="0" smtClean="0"/>
              <a:t>II </a:t>
            </a:r>
            <a:r>
              <a:rPr lang="ru-RU" dirty="0" smtClean="0"/>
              <a:t>Великая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716016" y="1484784"/>
            <a:ext cx="3528392" cy="439248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Так случилось, что приход Екатерины II на престол совпал со сменой барокко на новый художественный стиль – классицизм. Екатерине не нравился популярный при Елизавете Петровне стиль барокко. Из-за этого она сняла со службы великого Растрелли</a:t>
            </a:r>
            <a:r>
              <a:rPr lang="ru-RU" dirty="0" smtClean="0"/>
              <a:t>.</a:t>
            </a:r>
            <a:r>
              <a:rPr lang="ru-RU" dirty="0"/>
              <a:t> Екатерину горячо поддержали бояре, ведь им не нравилось платить большие деньги  на дорогие постройки в стиле барокко..</a:t>
            </a:r>
          </a:p>
          <a:p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smtClean="0"/>
              <a:t>место Растрелли пришел </a:t>
            </a:r>
            <a:r>
              <a:rPr lang="ru-RU" dirty="0"/>
              <a:t>Ж. Б. М. </a:t>
            </a:r>
            <a:r>
              <a:rPr lang="ru-RU" dirty="0" err="1"/>
              <a:t>Валлен-Деламот</a:t>
            </a:r>
            <a:r>
              <a:rPr lang="ru-RU" dirty="0"/>
              <a:t> – </a:t>
            </a:r>
            <a:r>
              <a:rPr lang="ru-RU" dirty="0" smtClean="0"/>
              <a:t>француз</a:t>
            </a:r>
            <a:r>
              <a:rPr lang="ru-RU" dirty="0"/>
              <a:t>.</a:t>
            </a:r>
            <a:r>
              <a:rPr lang="ru-RU" dirty="0" smtClean="0"/>
              <a:t> </a:t>
            </a:r>
            <a:r>
              <a:rPr lang="ru-RU" dirty="0"/>
              <a:t>Ему поручили проектирование Гостиного </a:t>
            </a:r>
            <a:r>
              <a:rPr lang="ru-RU" dirty="0" smtClean="0"/>
              <a:t>двора</a:t>
            </a:r>
            <a:endParaRPr lang="ru-RU" dirty="0"/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124744"/>
            <a:ext cx="2664296" cy="43761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791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836712"/>
            <a:ext cx="3003375" cy="599440"/>
          </a:xfrm>
        </p:spPr>
        <p:txBody>
          <a:bodyPr/>
          <a:lstStyle/>
          <a:p>
            <a:r>
              <a:rPr lang="ru-RU" dirty="0" smtClean="0"/>
              <a:t>Екатерина </a:t>
            </a:r>
            <a:r>
              <a:rPr lang="en-US" dirty="0" smtClean="0"/>
              <a:t>II </a:t>
            </a:r>
            <a:r>
              <a:rPr lang="ru-RU" dirty="0" smtClean="0"/>
              <a:t>Великая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788025" y="1340768"/>
            <a:ext cx="3312368" cy="4248472"/>
          </a:xfrm>
        </p:spPr>
        <p:txBody>
          <a:bodyPr>
            <a:normAutofit/>
          </a:bodyPr>
          <a:lstStyle/>
          <a:p>
            <a:r>
              <a:rPr lang="ru-RU" dirty="0"/>
              <a:t>Смыслом построек, сооружений становится рациональность, простота и естественность. Не случайно Екатерина II зло высмеивала столь характерные для предшествовавшей эпохи символические храмы «невесть какого дьявола, все дурацкие несносные аллегории и притом в громадных размерах, с необычайным усилием произвести что-нибудь бессмысленное».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778" y="1196752"/>
            <a:ext cx="3606656" cy="20287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09" t="5928" r="6546" b="16753"/>
          <a:stretch/>
        </p:blipFill>
        <p:spPr>
          <a:xfrm>
            <a:off x="971600" y="3501008"/>
            <a:ext cx="3267055" cy="21493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Объект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988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1412776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Постройки при </a:t>
            </a:r>
            <a:r>
              <a:rPr lang="ru-RU" dirty="0" err="1" smtClean="0"/>
              <a:t>екатерине</a:t>
            </a:r>
            <a:r>
              <a:rPr lang="ru-RU" dirty="0" smtClean="0"/>
              <a:t> великой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348880"/>
            <a:ext cx="3665862" cy="20162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3789040"/>
            <a:ext cx="4032448" cy="18414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1160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836712"/>
            <a:ext cx="2819400" cy="599440"/>
          </a:xfrm>
        </p:spPr>
        <p:txBody>
          <a:bodyPr/>
          <a:lstStyle/>
          <a:p>
            <a:r>
              <a:rPr lang="ru-RU" dirty="0" smtClean="0"/>
              <a:t>Другие архитекторы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4008" y="1412776"/>
            <a:ext cx="3456384" cy="4176464"/>
          </a:xfrm>
        </p:spPr>
        <p:txBody>
          <a:bodyPr/>
          <a:lstStyle/>
          <a:p>
            <a:r>
              <a:rPr lang="ru-RU" dirty="0"/>
              <a:t>Необычайно талантливы были другие архитекторы Екатерины: Антонио </a:t>
            </a:r>
            <a:r>
              <a:rPr lang="ru-RU" dirty="0" err="1"/>
              <a:t>Ринальди</a:t>
            </a:r>
            <a:r>
              <a:rPr lang="ru-RU" dirty="0"/>
              <a:t> с его Китайским дворцом и Катальной горкой в Ораниенбауме, а также Гатчинским и Мраморным дворцами в Петербурге, Иван </a:t>
            </a:r>
            <a:r>
              <a:rPr lang="ru-RU" dirty="0" err="1"/>
              <a:t>Старов</a:t>
            </a:r>
            <a:r>
              <a:rPr lang="ru-RU" dirty="0"/>
              <a:t> с его Таврическим </a:t>
            </a:r>
            <a:r>
              <a:rPr lang="ru-RU" dirty="0" smtClean="0"/>
              <a:t>дворцом </a:t>
            </a:r>
            <a:r>
              <a:rPr lang="ru-RU" dirty="0"/>
              <a:t>и Троицким собором Александро-Невской лавры.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807"/>
          <a:stretch/>
        </p:blipFill>
        <p:spPr>
          <a:xfrm>
            <a:off x="1115616" y="1206200"/>
            <a:ext cx="3456384" cy="2441758"/>
          </a:xfrm>
          <a:prstGeom prst="rect">
            <a:avLst/>
          </a:prstGeom>
          <a:ln w="762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4067346"/>
            <a:ext cx="5724128" cy="1571180"/>
          </a:xfrm>
          <a:prstGeom prst="rect">
            <a:avLst/>
          </a:prstGeom>
          <a:ln w="762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80878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1412776"/>
            <a:ext cx="6400800" cy="685800"/>
          </a:xfrm>
        </p:spPr>
        <p:txBody>
          <a:bodyPr>
            <a:normAutofit/>
          </a:bodyPr>
          <a:lstStyle/>
          <a:p>
            <a:r>
              <a:rPr lang="ru-RU" dirty="0" smtClean="0"/>
              <a:t>Антонио </a:t>
            </a:r>
            <a:r>
              <a:rPr lang="ru-RU" dirty="0" err="1" smtClean="0"/>
              <a:t>ринальди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3212976"/>
            <a:ext cx="3024336" cy="1982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2276873"/>
            <a:ext cx="1814603" cy="1512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Объект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958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420887"/>
            <a:ext cx="4317144" cy="28769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Иван </a:t>
            </a:r>
            <a:r>
              <a:rPr lang="ru-RU" dirty="0" err="1" smtClean="0"/>
              <a:t>старов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4293096"/>
            <a:ext cx="1584176" cy="20095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Объект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6447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1426</TotalTime>
  <Words>425</Words>
  <Application>Microsoft Office PowerPoint</Application>
  <PresentationFormat>Экран (4:3)</PresentationFormat>
  <Paragraphs>34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Кутюр</vt:lpstr>
      <vt:lpstr>Презентация на тему:</vt:lpstr>
      <vt:lpstr>Елизавета петровна</vt:lpstr>
      <vt:lpstr>Постройки при Елизавете Петровне</vt:lpstr>
      <vt:lpstr>Екатерина II Великая</vt:lpstr>
      <vt:lpstr>Екатерина II Великая</vt:lpstr>
      <vt:lpstr>Постройки при екатерине великой</vt:lpstr>
      <vt:lpstr>Другие архитекторы</vt:lpstr>
      <vt:lpstr>Антонио ринальди</vt:lpstr>
      <vt:lpstr>Иван старов</vt:lpstr>
      <vt:lpstr>Джакомо Кваренги</vt:lpstr>
      <vt:lpstr>Джакомо кваренги</vt:lpstr>
      <vt:lpstr>Чарльз Камерон</vt:lpstr>
      <vt:lpstr>Николай александрович львов</vt:lpstr>
      <vt:lpstr>Юрий фельтен</vt:lpstr>
      <vt:lpstr>москва</vt:lpstr>
      <vt:lpstr>Медный всадник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</dc:title>
  <dc:creator>NEO</dc:creator>
  <cp:lastModifiedBy>user</cp:lastModifiedBy>
  <cp:revision>22</cp:revision>
  <dcterms:created xsi:type="dcterms:W3CDTF">2017-05-15T15:40:36Z</dcterms:created>
  <dcterms:modified xsi:type="dcterms:W3CDTF">2017-05-31T07:49:06Z</dcterms:modified>
</cp:coreProperties>
</file>