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һу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296400" cy="7696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447800"/>
            <a:ext cx="6553200" cy="4191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һу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296400" cy="7696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153400" cy="5715000"/>
          </a:xfrm>
          <a:solidFill>
            <a:schemeClr val="bg2">
              <a:alpha val="66000"/>
            </a:schemeClr>
          </a:solidFill>
        </p:spPr>
        <p:txBody>
          <a:bodyPr/>
          <a:lstStyle/>
          <a:p>
            <a:endParaRPr lang="sah-RU" sz="4400" b="1" i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ah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Чыычаах, ньирэй, космонавт, мас, күн, тииҥ, учуутал, алаас, повар.</a:t>
            </a:r>
            <a:endParaRPr lang="ru-RU" sz="6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һу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296400" cy="7696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153400" cy="5715000"/>
          </a:xfrm>
          <a:solidFill>
            <a:schemeClr val="bg2">
              <a:alpha val="66000"/>
            </a:schemeClr>
          </a:solidFill>
        </p:spPr>
        <p:txBody>
          <a:bodyPr/>
          <a:lstStyle/>
          <a:p>
            <a:endParaRPr lang="sah-RU" sz="4400" b="1" i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8200" y="990600"/>
          <a:ext cx="7467600" cy="4648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489200"/>
                <a:gridCol w="2489200"/>
                <a:gridCol w="2489200"/>
              </a:tblGrid>
              <a:tr h="113477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Оонньуур</a:t>
                      </a:r>
                      <a:r>
                        <a:rPr lang="ru-RU" sz="4000" baseline="0" dirty="0" smtClean="0"/>
                        <a:t>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ah-RU" sz="4000" dirty="0" smtClean="0"/>
                        <a:t>Сир аһа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Ү</a:t>
                      </a:r>
                      <a:r>
                        <a:rPr lang="sah-RU" sz="4000" dirty="0" smtClean="0"/>
                        <a:t>үт</a:t>
                      </a:r>
                      <a:r>
                        <a:rPr lang="sah-RU" sz="4000" baseline="0" dirty="0" smtClean="0"/>
                        <a:t> ас</a:t>
                      </a:r>
                      <a:endParaRPr lang="ru-RU" sz="4000" b="1" dirty="0"/>
                    </a:p>
                  </a:txBody>
                  <a:tcPr/>
                </a:tc>
              </a:tr>
              <a:tr h="3513428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Кукла</a:t>
                      </a:r>
                      <a:r>
                        <a:rPr lang="sah-RU" sz="4000" baseline="0" dirty="0" smtClean="0"/>
                        <a:t> </a:t>
                      </a:r>
                    </a:p>
                    <a:p>
                      <a:r>
                        <a:rPr lang="sah-RU" sz="4000" baseline="0" dirty="0" smtClean="0"/>
                        <a:t>....</a:t>
                      </a:r>
                    </a:p>
                    <a:p>
                      <a:r>
                        <a:rPr lang="sah-RU" sz="4000" baseline="0" dirty="0" smtClean="0"/>
                        <a:t>....</a:t>
                      </a:r>
                    </a:p>
                    <a:p>
                      <a:r>
                        <a:rPr lang="sah-RU" sz="4000" baseline="0" dirty="0" smtClean="0"/>
                        <a:t>....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sz="4000" dirty="0" smtClean="0"/>
                        <a:t>....</a:t>
                      </a:r>
                    </a:p>
                    <a:p>
                      <a:r>
                        <a:rPr lang="sah-RU" sz="4000" dirty="0" smtClean="0"/>
                        <a:t>....</a:t>
                      </a:r>
                    </a:p>
                    <a:p>
                      <a:r>
                        <a:rPr lang="sah-RU" sz="4000" dirty="0" smtClean="0"/>
                        <a:t>....</a:t>
                      </a:r>
                    </a:p>
                    <a:p>
                      <a:r>
                        <a:rPr lang="sah-RU" sz="4000" dirty="0" smtClean="0"/>
                        <a:t>....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ah-RU" sz="4000" dirty="0" smtClean="0"/>
                        <a:t>...</a:t>
                      </a:r>
                    </a:p>
                    <a:p>
                      <a:r>
                        <a:rPr lang="sah-RU" sz="4000" dirty="0" smtClean="0"/>
                        <a:t>...</a:t>
                      </a:r>
                    </a:p>
                    <a:p>
                      <a:r>
                        <a:rPr lang="sah-RU" sz="4000" dirty="0" smtClean="0"/>
                        <a:t>...</a:t>
                      </a:r>
                    </a:p>
                    <a:p>
                      <a:r>
                        <a:rPr lang="sah-RU" sz="4000" dirty="0" smtClean="0"/>
                        <a:t>...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һу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296400" cy="7696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85800"/>
            <a:ext cx="8153400" cy="5562600"/>
          </a:xfrm>
          <a:solidFill>
            <a:schemeClr val="bg2">
              <a:alpha val="66000"/>
            </a:schemeClr>
          </a:solidFill>
        </p:spPr>
        <p:txBody>
          <a:bodyPr/>
          <a:lstStyle/>
          <a:p>
            <a:pPr algn="l"/>
            <a:endParaRPr lang="sah-RU" sz="4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ah-RU" sz="3600" b="1" dirty="0" smtClean="0">
                <a:solidFill>
                  <a:schemeClr val="tx1"/>
                </a:solidFill>
              </a:rPr>
              <a:t>1. Эрбии, сүгэ, өтүйэ, устуруус, тоһоҕо - ______.</a:t>
            </a:r>
          </a:p>
          <a:p>
            <a:pPr algn="l"/>
            <a:r>
              <a:rPr lang="sah-RU" sz="3600" b="1" dirty="0" smtClean="0">
                <a:solidFill>
                  <a:schemeClr val="tx1"/>
                </a:solidFill>
              </a:rPr>
              <a:t>2. Тыы, илим, туу, саа - ________.</a:t>
            </a:r>
          </a:p>
          <a:p>
            <a:pPr algn="l"/>
            <a:r>
              <a:rPr lang="sah-RU" sz="3600" b="1" dirty="0" smtClean="0">
                <a:solidFill>
                  <a:schemeClr val="tx1"/>
                </a:solidFill>
              </a:rPr>
              <a:t>3. Чааскы, чаанньык, көстөрүүлэ, быһах - _______. 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4. «Саха тыла», «Математика», «Русский язык» - _________.</a:t>
            </a:r>
            <a:endParaRPr lang="sah-RU" sz="36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Бэйэ5ин </a:t>
            </a:r>
            <a:r>
              <a:rPr lang="ru-RU" dirty="0" err="1" smtClean="0"/>
              <a:t>сыаналан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95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1. Мин б</a:t>
            </a:r>
            <a:r>
              <a:rPr lang="sah-RU" sz="3600" b="1" dirty="0" smtClean="0"/>
              <a:t>у </a:t>
            </a:r>
            <a:r>
              <a:rPr lang="sah-RU" sz="3600" b="1" smtClean="0"/>
              <a:t>уруокка _______ </a:t>
            </a:r>
            <a:r>
              <a:rPr lang="sah-RU" sz="3600" b="1" dirty="0" smtClean="0"/>
              <a:t>сатыыр буоллум. </a:t>
            </a:r>
          </a:p>
          <a:p>
            <a:r>
              <a:rPr lang="sah-RU" sz="3600" b="1" dirty="0" smtClean="0"/>
              <a:t>2. Мин _____________ыарырҕаттым. </a:t>
            </a:r>
          </a:p>
          <a:p>
            <a:r>
              <a:rPr lang="sah-RU" sz="3600" b="1" dirty="0" smtClean="0"/>
              <a:t>3. Мин бу уруокка ________кытынным. </a:t>
            </a:r>
            <a:endParaRPr lang="ru-RU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113</Words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Бэйэ5ин сыаналан: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АК-47</dc:creator>
  <cp:lastModifiedBy>klo</cp:lastModifiedBy>
  <cp:revision>2</cp:revision>
  <dcterms:created xsi:type="dcterms:W3CDTF">2017-02-21T08:52:20Z</dcterms:created>
  <dcterms:modified xsi:type="dcterms:W3CDTF">2017-02-21T16:27:47Z</dcterms:modified>
</cp:coreProperties>
</file>