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numRef>
              <c:f>Лист1!$A$2:$A$3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26AEF-BB72-4717-9B29-657BF935FFE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9C3FF-65BB-497A-B301-18C73A2722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Эту игру мы начали играть со 2 младшей группы и играли  с удовольствием до выпуска!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Помощник воспитателя  оказывает помощь!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47BB1-4169-4B65-9C8B-C7EA459397A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4097C-7003-4D03-BD09-D5A6E6567F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4.wdp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microsoft.com/office/2007/relationships/hdphoto" Target="../media/hdphoto16.wdp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90056" y="908720"/>
            <a:ext cx="575840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и мои друзья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2 часть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8136904" cy="15841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«Если ребенок не переживает- значит в нем что-то надломлено».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В.А.Сухомлинский.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30722" name="Picture 2" descr="C:\Детсад\Подготовительная группа\фото\IMG-20160422-WA0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1998222" cy="266429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 и наблюдения в природе — это, прежде всего, сфера эмоциональной жизни детей. Ребенок стремится работать тогда, когда труд дает ему радость.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Детсад\ПРОЕКТ Я И МОИ ДРУЗЬЯ\фото для проекта я и мои друзья\2014-10-06 10.57.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214247" cy="29523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  <p:pic>
        <p:nvPicPr>
          <p:cNvPr id="3075" name="Picture 3" descr="C:\Users\Михаил\Documents\Для выпуска\2014-09-09 10.55.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72788" y="2105853"/>
            <a:ext cx="3240360" cy="243027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  <p:pic>
        <p:nvPicPr>
          <p:cNvPr id="3076" name="Picture 4" descr="C:\Детсад\Подготовительная группа\фото\20161012_1107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14977" y="2653976"/>
            <a:ext cx="4750143" cy="284380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080120"/>
          </a:xfr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маленький человек не оставил частицы своего сердца в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лошадке,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птичке,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деревце,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для него недоступно глубокое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человеческой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дружбы.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770" name="Picture 2" descr="C:\Детсад\Подготовительная группа\фото\IMG-20161130-WA000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552839" cy="424847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3778"/>
            <a:ext cx="8229600" cy="101297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Привлекаю детей к созданию игр своими руками, это развивает произвольное поведение, познавательную активность, умение делать вывод.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Делаем игрушки «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Шумелки-трещалки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Детсад\Проект я и мои друзья третий год обучения\делаем игрушки шумелки-шуршалки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9" y="1639341"/>
            <a:ext cx="6788945" cy="45259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901" y="188640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Жизнь на земле во многом зависит от окружающей среды и нашего отношения к природе. Развитие  у детей познавательного  интереса к окружающему миру природы.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Детсад\Подготовительная группа\фото\20160927_104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40444" y="2124977"/>
            <a:ext cx="3503672" cy="273630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22531" name="Picture 3" descr="C:\Детсад\Подготовительная группа\фото\IMG_522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56" y="1844824"/>
            <a:ext cx="4512500" cy="338437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005464" cy="9087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C:\Детсад\Подготовительная группа\фото\20161006_1149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43975" y="2680917"/>
            <a:ext cx="4992554" cy="280831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612576" y="763000"/>
            <a:ext cx="3384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5" descr="C:\Детсад\Подготовительная группа\все к проекту Весна\20170320_120621_LL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280886"/>
            <a:ext cx="4392488" cy="352437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204607"/>
            <a:ext cx="7541034" cy="83099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Поддерживать   познавательный интерес к ребятам в группе, к окружающему миру природы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детей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членам группы, гармонизацию отношений. У Вики- День варенья!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Детсад\Подготовительная группа\фото\20170202_102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3539" y="2530940"/>
            <a:ext cx="4726999" cy="311779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  <p:pic>
        <p:nvPicPr>
          <p:cNvPr id="26627" name="Picture 3" descr="C:\Детсад\Подготовительная группа\фото\20170202_10202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435542" y="2546445"/>
            <a:ext cx="4710896" cy="299781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Огонек в глазах ребенка « Я смог!»</a:t>
            </a:r>
            <a:b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вот награда воспитателю.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4" name="Picture 2" descr="C:\Детсад\Клуб  Веселое оригами о развитию творческого воображения\для фотовыставки оригами\20161230_093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11753" y="2657611"/>
            <a:ext cx="4379509" cy="285169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/>
            </a:outerShdw>
          </a:effectLst>
        </p:spPr>
      </p:pic>
      <p:pic>
        <p:nvPicPr>
          <p:cNvPr id="33795" name="Picture 3" descr="C:\Детсад\Клуб  Веселое оригами о развитию творческого воображения\для фотовыставки оригами\20170109_1125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08203" y="2168861"/>
            <a:ext cx="2736303" cy="180020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/>
            </a:outerShdw>
          </a:effectLst>
        </p:spPr>
      </p:pic>
      <p:pic>
        <p:nvPicPr>
          <p:cNvPr id="5" name="Picture 2" descr="C:\Детсад\Клуб  Веселое оригами о развитию творческого воображения\фото оригами\знакомство с прессой (7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84782"/>
            <a:ext cx="3586210" cy="244015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/>
            </a:outerShdw>
          </a:effectLst>
        </p:spPr>
      </p:pic>
      <p:pic>
        <p:nvPicPr>
          <p:cNvPr id="6" name="Picture 2" descr="C:\Детсад\Подготовительная группа\фото\IMG-20161013-WA00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02443"/>
            <a:ext cx="2088232" cy="332837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   умению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понимать чувства других людей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реагировать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них,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ребенок понимал, что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вопросы можно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решить и не с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помощью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силы.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Детсад\Проект я и мои друзья третий год обучения\DSC_0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886" y="2852936"/>
            <a:ext cx="4428493" cy="295232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8195" name="Picture 3" descr="C:\Детсад\Проект я и мои друзья третий год обучения\DSC_00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4495428" cy="299695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2960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научились  распознавать свои негативные эмоции и адекватно их выражать: миротворцы.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Детсад\Проект я и мои друзья третий год обучения\DSC_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7172" y="1240160"/>
            <a:ext cx="3067236" cy="204482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  <p:pic>
        <p:nvPicPr>
          <p:cNvPr id="9219" name="Picture 3" descr="C:\Детсад\Проект я и мои друзья третий год обучения\DSC_00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00" y="3717032"/>
            <a:ext cx="4212468" cy="280831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  <p:pic>
        <p:nvPicPr>
          <p:cNvPr id="6" name="Picture 5" descr="C:\Детсад\Проект я и мои друзья третий год обучения\к проекту я и мои друзьяНовая папка\2014-06-02 11.12.16 —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3264363" cy="244827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  <p:pic>
        <p:nvPicPr>
          <p:cNvPr id="9220" name="Picture 4" descr="C:\Детсад\Проект я и мои друзья третий год обучения\DSC_00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52" y="3645024"/>
            <a:ext cx="3994413" cy="266294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41568" cy="1152128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заложить в годы детства основу человечности и гражданственности, надо дать ребенку правильное видение добра </a:t>
            </a:r>
            <a:r>
              <a:rPr lang="ru-RU" sz="2400" dirty="0">
                <a:solidFill>
                  <a:schemeClr val="bg1"/>
                </a:solidFill>
              </a:rPr>
              <a:t>и зла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C:\Детсад\Проект я и мои друзья третий год обучения\20170403_1144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61" y="2288447"/>
            <a:ext cx="4456495" cy="336275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  <p:pic>
        <p:nvPicPr>
          <p:cNvPr id="5" name="Picture 2" descr="C:\Детсад\Проект я и мои друзья третий год обучения\20170403_11420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5078936" y="2490016"/>
            <a:ext cx="3744416" cy="303009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 к людям разных профессий. Любимая игра  детей  с простым названием « Дорога!»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C:\Детсад\Старшая группа\ФОТО Игры по ПДД\2014-10-27 11.15.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988840"/>
            <a:ext cx="4608513" cy="345638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>
                <a:lumMod val="75000"/>
              </a:schemeClr>
            </a:outerShdw>
          </a:effectLst>
        </p:spPr>
      </p:pic>
      <p:pic>
        <p:nvPicPr>
          <p:cNvPr id="68610" name="Picture 2" descr="C:\Детсад\Старшая группа\ФОТО Игры по ПДД\20141021_1103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394472" cy="45259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Укрепление сотрудничества с семьей.</a:t>
            </a:r>
            <a:b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главный воспитатель ребёнка, первый и главный педагог — это мать, это отец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C:\Детсад\Подготовительная группа\фото\20161012_174728.jpg"/>
          <p:cNvPicPr/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496" y="2600908"/>
            <a:ext cx="331236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  <p:pic>
        <p:nvPicPr>
          <p:cNvPr id="27651" name="Picture 3" descr="C:\Детсад\Подготовительная группа\фото\20161012_1742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74351" y="2814682"/>
            <a:ext cx="4104456" cy="230875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  <p:pic>
        <p:nvPicPr>
          <p:cNvPr id="27652" name="Picture 4" descr="F:\детский сад\Средн.гр. 2014-15 г\Субботник. Средняя группа\2015-03-28 11.01.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5643" y="1916832"/>
            <a:ext cx="3069716" cy="40929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F:\детский сад\Средн.гр. 2014-15 г\Субботник. Средняя группа\2015-03-28 11.00.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1484784"/>
            <a:ext cx="2255159" cy="24321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Приглашаем родителей на совместные досуги и на субботники.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Детсад\Старшая группа\19.02.16_Спорт.праздник\IMG_64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81882"/>
            <a:ext cx="3088646" cy="308747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  <p:pic>
        <p:nvPicPr>
          <p:cNvPr id="5" name="Picture 4" descr="C:\Детсад\Подготовительная группа\Фото День Матери\IMG_85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418" y="1533377"/>
            <a:ext cx="4031566" cy="268771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</p:pic>
      <p:pic>
        <p:nvPicPr>
          <p:cNvPr id="81921" name="Picture 1" descr="F:\детский сад\Средн.гр. 2014-15 г\Субботник. Средняя группа\2015-03-28 10.26.5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3750659"/>
            <a:ext cx="2502278" cy="2702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Вывод: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7128792" cy="36004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считаю, что проект прошел апробирование, результат показал положительную  динамику: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%  детей усвоили программу, научились обращаться за помощью, понимать состояние товарища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чувство человеческой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дружбы,  20 % на пути становления личности.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Начало формирования в детях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свободной, творческой, стремящейся к развитию личности заложено.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 стали больше уделять внимание морально-нравственным качествам ребенка и обращаться за помощью в воспитании ребенка к педагогам.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114938211"/>
              </p:ext>
            </p:extLst>
          </p:nvPr>
        </p:nvGraphicFramePr>
        <p:xfrm>
          <a:off x="6660232" y="1628800"/>
          <a:ext cx="288032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Подвести детей к пониманию необходимых взаимоотношений во время игры. В этой игре нарушителей  правил почти не было- никому не хотелось стоять на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штрафстоянке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9458" name="Picture 2" descr="C:\Детсад\Подготовительная группа\фото\20160915_1205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593" y="1844824"/>
            <a:ext cx="7552839" cy="424847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у ребёнка позитивного отношения к себе. В конкурсе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«Лучший диктор» отваживаются участвовать и стеснительные дети.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Детсад\Проект я и мои друзья третий год обучения\проект я и мои друзья 3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4302225" cy="302433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/>
            </a:outerShdw>
          </a:effectLst>
        </p:spPr>
      </p:pic>
      <p:pic>
        <p:nvPicPr>
          <p:cNvPr id="18435" name="Picture 3" descr="C:\Детсад\Проект я и мои друзья третий год обучения\проект я и мои друзья 3 (6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820820"/>
            <a:ext cx="5004558" cy="333637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440160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Дружеское взаимопонимание, умение работать в паре. Закрепление  правил доброжелательного отношения друг к другу.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«Юный журналист» сплотила детей, заинтересовала и увлекла  всех - 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тихонь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и забияк!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Детсад\Проект я и мои друзья третий год обучения\DSC_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070197"/>
            <a:ext cx="4320480" cy="28803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>
                <a:lumMod val="75000"/>
              </a:schemeClr>
            </a:outerShdw>
          </a:effectLst>
        </p:spPr>
      </p:pic>
      <p:pic>
        <p:nvPicPr>
          <p:cNvPr id="17411" name="Picture 3" descr="C:\Детсад\Подготовительная группа\фото\20170207_16594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519" y="2583928"/>
            <a:ext cx="4282433" cy="316835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3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 культуры общения  между детьми и взрослыми.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приглашают  сотрудников детского сада на свой выпускной.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C:\Детсад\Подготовительная группа\фото\20170427_103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4176464" cy="2716822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</p:pic>
      <p:pic>
        <p:nvPicPr>
          <p:cNvPr id="64515" name="Picture 3" descr="C:\Детсад\Подготовительная группа\фото\20170427_1032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19628" y="3289485"/>
            <a:ext cx="3744416" cy="2439271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</p:pic>
      <p:pic>
        <p:nvPicPr>
          <p:cNvPr id="64516" name="Picture 4" descr="C:\Детсад\Подготовительная группа\фото\20170427_1033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98540" y="2602260"/>
            <a:ext cx="3791744" cy="2132856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Включаю каждого ребёнка в общую деятельность, даю понять, что он нужен, значим.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стихов, а в жюри - родители.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Детсад\Подготовительная группа\фото\IMG_81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2396886"/>
            <a:ext cx="4032447" cy="26882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  <p:pic>
        <p:nvPicPr>
          <p:cNvPr id="29699" name="Picture 3" descr="C:\Детсад\Подготовительная группа\фото\IMG_80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996444" cy="266429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1369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374" y="787226"/>
            <a:ext cx="8147248" cy="14176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Петя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Папа Леша сильный, широкий, силач. Любит, когда я ему даю веселое письмо, любит кино смотреть, включать мне мультики, покупать киндеры. Папа  может работать на  планшете и компьютере,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блины печь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кушать, любит маме помогать убираться. Я делаю папе добро, радость!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Ксюша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папа? Папа сильный, потому что его папа его научил. Папа любит квас, пиво, кашу есть и спать любит и храпеть любит. Любит играть в бадминтон, мяч; все умеет делать. Еще и его дед умеет все делать. Папа очень хороший, самый лучший защитник нашей Родины!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9198" y="2147105"/>
            <a:ext cx="8229600" cy="1137879"/>
          </a:xfrm>
        </p:spPr>
        <p:txBody>
          <a:bodyPr>
            <a:normAutofit fontScale="92500" lnSpcReduction="20000"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 внимательного отношения к членам семьи, умение выражать свои чувства.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C:\Детсад\Подготовительная группа\DSCF54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5756" y="3404997"/>
            <a:ext cx="4464496" cy="297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39552" y="323364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Музыкальный досуг, посвященный Дню защитника Отечества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сотрудники детского сада принимают участие в развитии социализации и коммуникации детей.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C:\Детсад\Подготовительная группа\фото\20170127_1135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908" y="2708920"/>
            <a:ext cx="4864540" cy="273630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63491" name="Picture 3" descr="C:\Детсад\Подготовительная группа\фото\20170127_114619_LL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35078" y="2515398"/>
            <a:ext cx="5040562" cy="283531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392</Words>
  <Application>Microsoft Office PowerPoint</Application>
  <PresentationFormat>Экран (4:3)</PresentationFormat>
  <Paragraphs>40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Проект  «Я и мои друзья». 2 часть</vt:lpstr>
      <vt:lpstr>Развивать познавательный интерес к людям разных профессий. Любимая игра  детей  с простым названием « Дорога!»</vt:lpstr>
      <vt:lpstr>Подвести детей к пониманию необходимых взаимоотношений во время игры. В этой игре нарушителей  правил почти не было- никому не хотелось стоять на штрафстоянке.</vt:lpstr>
      <vt:lpstr>Формирование у ребёнка позитивного отношения к себе. В конкурсе  «Лучший диктор» отваживаются участвовать и стеснительные дети.</vt:lpstr>
      <vt:lpstr>Дружеское взаимопонимание, умение работать в паре. Закрепление  правил доброжелательного отношения друг к другу.  Игра «Юный журналист» сплотила детей, заинтересовала и увлекла  всех - и тихонь, и забияк!</vt:lpstr>
      <vt:lpstr>Воспитание культуры общения  между детьми и взрослыми. Дети приглашают  сотрудников детского сада на свой выпускной.</vt:lpstr>
      <vt:lpstr>Включаю каждого ребёнка в общую деятельность, даю понять, что он нужен, значим. Конкурс стихов, а в жюри - родители.</vt:lpstr>
      <vt:lpstr>   Петя.  Папа Леша сильный, широкий, силач. Любит, когда я ему даю веселое письмо, любит кино смотреть, включать мне мультики, покупать киндеры. Папа  может работать на  планшете и компьютере, блины печь и кушать, любит маме помогать убираться. Я делаю папе добро, радость! Ксюша.  Какой папа? Папа сильный, потому что его папа его научил. Папа любит квас, пиво, кашу есть и спать любит и храпеть любит. Любит играть в бадминтон, мяч; все умеет делать. Еще и его дед умеет все делать. Папа очень хороший, самый лучший защитник нашей Родины! </vt:lpstr>
      <vt:lpstr>Все сотрудники детского сада принимают участие в развитии социализации и коммуникации детей.</vt:lpstr>
      <vt:lpstr>Труд и наблюдения в природе — это, прежде всего, сфера эмоциональной жизни детей. Ребенок стремится работать тогда, когда труд дает ему радость.</vt:lpstr>
      <vt:lpstr>Если маленький человек не оставил частицы своего сердца в  лошадке,  птичке,  деревце,  — для него недоступно глубокое чувство человеческой дружбы.</vt:lpstr>
      <vt:lpstr>Привлекаю детей к созданию игр своими руками, это развивает произвольное поведение, познавательную активность, умение делать вывод.  Делаем игрушки « Шумелки-трещалки»</vt:lpstr>
      <vt:lpstr> Жизнь на земле во многом зависит от окружающей среды и нашего отношения к природе. Развитие  у детей познавательного  интереса к окружающему миру природы.  </vt:lpstr>
      <vt:lpstr>.</vt:lpstr>
      <vt:lpstr>Развивать у детей эмпатию к членам группы, гармонизацию отношений. У Вики- День варенья!</vt:lpstr>
      <vt:lpstr>Огонек в глазах ребенка « Я смог!» - вот награда воспитателю.</vt:lpstr>
      <vt:lpstr>Воспитание   умению понимать чувства других людей и реагировать на них, чтоб ребенок понимал, что вопросы можно решить и не с помощью силы.</vt:lpstr>
      <vt:lpstr>Дети научились  распознавать свои негативные эмоции и адекватно их выражать: миротворцы.</vt:lpstr>
      <vt:lpstr>Чтобы заложить в годы детства основу человечности и гражданственности, надо дать ребенку правильное видение добра и зла.</vt:lpstr>
      <vt:lpstr>Укрепление сотрудничества с семьей. Первый и главный воспитатель ребёнка, первый и главный педагог — это мать, это отец.</vt:lpstr>
      <vt:lpstr>Приглашаем родителей на совместные досуги и на субботники.</vt:lpstr>
      <vt:lpstr>Вывод:</vt:lpstr>
    </vt:vector>
  </TitlesOfParts>
  <Company>ICS JSC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«Я и мои друзья». 2 часть</dc:title>
  <dc:creator>Михаил</dc:creator>
  <cp:lastModifiedBy>Михаил</cp:lastModifiedBy>
  <cp:revision>2</cp:revision>
  <dcterms:created xsi:type="dcterms:W3CDTF">2017-05-31T04:44:17Z</dcterms:created>
  <dcterms:modified xsi:type="dcterms:W3CDTF">2017-05-31T04:54:35Z</dcterms:modified>
</cp:coreProperties>
</file>