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68" d="100"/>
          <a:sy n="68" d="100"/>
        </p:scale>
        <p:origin x="73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3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6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28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67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1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8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2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4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22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6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3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72B5E-ECC9-491D-B52D-24D7C817E57A}" type="datetimeFigureOut">
              <a:rPr lang="ru-RU" smtClean="0"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69AA6-DDE0-4D1E-BF37-0E60773D7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9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8 ма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92" y="0"/>
            <a:ext cx="10287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3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6" y="0"/>
            <a:ext cx="110620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4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ЖЕНСТВЕННОСТЬ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6871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</cp:revision>
  <dcterms:created xsi:type="dcterms:W3CDTF">2017-03-08T13:51:08Z</dcterms:created>
  <dcterms:modified xsi:type="dcterms:W3CDTF">2017-03-08T14:10:30Z</dcterms:modified>
</cp:coreProperties>
</file>