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A7C0-98DA-4FD6-A4E6-DB692FACFCE6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5F63-9D14-4E32-8FAD-8C9A68E1C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A7C0-98DA-4FD6-A4E6-DB692FACFCE6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5F63-9D14-4E32-8FAD-8C9A68E1C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A7C0-98DA-4FD6-A4E6-DB692FACFCE6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5F63-9D14-4E32-8FAD-8C9A68E1C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A7C0-98DA-4FD6-A4E6-DB692FACFCE6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5F63-9D14-4E32-8FAD-8C9A68E1C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A7C0-98DA-4FD6-A4E6-DB692FACFCE6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5F63-9D14-4E32-8FAD-8C9A68E1C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A7C0-98DA-4FD6-A4E6-DB692FACFCE6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5F63-9D14-4E32-8FAD-8C9A68E1C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A7C0-98DA-4FD6-A4E6-DB692FACFCE6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5F63-9D14-4E32-8FAD-8C9A68E1C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A7C0-98DA-4FD6-A4E6-DB692FACFCE6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5F63-9D14-4E32-8FAD-8C9A68E1C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A7C0-98DA-4FD6-A4E6-DB692FACFCE6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5F63-9D14-4E32-8FAD-8C9A68E1C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A7C0-98DA-4FD6-A4E6-DB692FACFCE6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5F63-9D14-4E32-8FAD-8C9A68E1C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A7C0-98DA-4FD6-A4E6-DB692FACFCE6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5F63-9D14-4E32-8FAD-8C9A68E1C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EA7C0-98DA-4FD6-A4E6-DB692FACFCE6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F5F63-9D14-4E32-8FAD-8C9A68E1C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1ef3167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992886">
            <a:off x="1931843" y="1391736"/>
            <a:ext cx="589449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Задача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«Всякая  всячина».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1002764">
            <a:off x="3609030" y="3399809"/>
            <a:ext cx="36292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Артёмова Елена Геннадьевна, учитель русского языка и литературы МБОУ «Гаванская ООШ».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ae61c_6b8e2e10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3460781-cartoon-pen-raising-his-hand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1990" y="785794"/>
            <a:ext cx="2732010" cy="54914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357166"/>
            <a:ext cx="621510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Задание 4.</a:t>
            </a:r>
          </a:p>
          <a:p>
            <a:pPr algn="ctr"/>
            <a:endParaRPr lang="ru-RU" sz="24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Заполните таблицу, пользуясь информацией текста.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6" y="2071678"/>
          <a:ext cx="5357850" cy="4143404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678925"/>
                <a:gridCol w="2678925"/>
              </a:tblGrid>
              <a:tr h="151324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itchFamily="66" charset="0"/>
                        </a:rPr>
                        <a:t>Общие группы частиц (по значению и роли).</a:t>
                      </a:r>
                      <a:endParaRPr lang="ru-RU" sz="2400" b="1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itchFamily="66" charset="0"/>
                        </a:rPr>
                        <a:t>Примеры частиц (1,2).</a:t>
                      </a:r>
                      <a:endParaRPr lang="ru-RU" sz="24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8767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767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767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2786844" y="2857496"/>
            <a:ext cx="142796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Promotion-Pen-JHP2088C-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2428868"/>
            <a:ext cx="3779840" cy="37798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1785926"/>
            <a:ext cx="40005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Задание 5.</a:t>
            </a:r>
          </a:p>
          <a:p>
            <a:pPr algn="ctr"/>
            <a:endParaRPr lang="ru-RU" sz="32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Назовите устаревшие частицы.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ae61c_6b8e2e10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pencil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2608" y="4286256"/>
            <a:ext cx="3141392" cy="25717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910" y="642918"/>
            <a:ext cx="785818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Задание </a:t>
            </a: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6.</a:t>
            </a:r>
            <a:endParaRPr lang="ru-RU" sz="24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Выполните упражнение. Помогла ли вам информация текста при выполнении данного упражнения? Ответ кратко поясните.</a:t>
            </a:r>
          </a:p>
          <a:p>
            <a:pPr algn="ctr"/>
            <a:endParaRPr lang="ru-RU" sz="24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Укажите часть речи выделенных слов.</a:t>
            </a:r>
          </a:p>
          <a:p>
            <a:endParaRPr lang="ru-RU" sz="2400" b="1" dirty="0" smtClean="0">
              <a:latin typeface="Monotype Corsiva" pitchFamily="66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Бричка ехала </a:t>
            </a: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прямо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, а мельница почему – то стала уходить влево.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Было страшно: </a:t>
            </a: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прямо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сердце останавливалось.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Куда ни глянь – </a:t>
            </a: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всё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сверкает, всё искрится.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Сквозь бурые листья высокое небо над степью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раскинуло холст, и солнце спускалось </a:t>
            </a: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всё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ниже.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log-in-sign-up-upload-clipart-Q3EL6b-clipa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572132" y="742930"/>
            <a:ext cx="3016000" cy="52277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1142984"/>
            <a:ext cx="36433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Задание 7.</a:t>
            </a:r>
          </a:p>
          <a:p>
            <a:pPr algn="ctr"/>
            <a:endParaRPr lang="ru-RU" sz="3200" b="1" dirty="0" smtClean="0"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Пишутся ли частицы со знаменательным словом слитно?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ae61c_6b8e2e10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2090418_animashki-rane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3526670"/>
            <a:ext cx="2436625" cy="33313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214290"/>
            <a:ext cx="778674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Задание 8.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Перед вами таблица.  Сформулируйте в правило содержащуюся в ней информацию.</a:t>
            </a:r>
          </a:p>
          <a:p>
            <a:endParaRPr lang="ru-RU" sz="1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img_user_file_580b63cd19dff_2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1857364"/>
            <a:ext cx="5572164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35616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40" y="928670"/>
            <a:ext cx="2114620" cy="50816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48" y="928670"/>
            <a:ext cx="33575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/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Задание </a:t>
            </a:r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9.</a:t>
            </a:r>
            <a:endParaRPr lang="ru-RU" sz="36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endParaRPr lang="ru-RU" sz="3600" b="1" dirty="0" smtClean="0">
              <a:latin typeface="Monotype Corsiva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Что объединяет все без исключения частицы?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ae61c_6b8e2e10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bukliet_odarionnyie_dieti_1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2000240"/>
            <a:ext cx="2709036" cy="48577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642918"/>
            <a:ext cx="50006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Задание 10.</a:t>
            </a:r>
          </a:p>
          <a:p>
            <a:pPr algn="ctr"/>
            <a:endParaRPr lang="ru-RU" sz="3600" b="1" dirty="0" smtClean="0">
              <a:latin typeface="Monotype Corsiva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Согласны ли вы с автором текста, что частицы – это «всякая всячина»?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Выскажите своё суждение, аргументируйте его, используя информацию текста.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94155-6e193d0f4f5b7d7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19488285">
            <a:off x="345747" y="1730990"/>
            <a:ext cx="423283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Источники: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628" y="642918"/>
            <a:ext cx="28575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О.Н. Зайцева.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Задания на понимание текста.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Рабочая тетрадь по русскому языку.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7 класс.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Москва.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Издательство «Экзамен», 2014 год.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182dd3eb0bfe20b2552bbb69f8c792.0x4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662" y="571480"/>
            <a:ext cx="7715304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itchFamily="66" charset="0"/>
              </a:rPr>
              <a:t>Дорогие ребята! Речь сегодня пойдёт о частице.</a:t>
            </a:r>
            <a:endParaRPr lang="ru-RU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18473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3" name="AutoShape 1"/>
          <p:cNvSpPr>
            <a:spLocks noChangeAspect="1" noChangeArrowheads="1"/>
          </p:cNvSpPr>
          <p:nvPr/>
        </p:nvSpPr>
        <p:spPr bwMode="auto">
          <a:xfrm>
            <a:off x="0" y="4572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20" y="642918"/>
            <a:ext cx="8429683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Частицы можно назвать всякой всячиной языка, ведь они так разнообразны и разнородны. Объединяет их одно: они привносят в предложение то или иное дополнительное значение, каждая своё. Некоторые частицы выражают отношение говорящего к его высказыванию: усиленное утверждение (Все ведь знали о предстоящих экзаменах); отрицание (Корабли не пройдут по северным морям); вопрос (Откроется ли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осенью читальня?); восклицание (Что за тишина в лесу!); условность (Научил бы ты меня плавать); побуждение (Пусть ёж зимует в сторожке); желательность (Лишь успеть бы на автобус); передача чужих слов или сомнение в них (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Теперь, мол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, она напишет статью).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5" y="785794"/>
            <a:ext cx="828680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Другие частицы – обязательные участницы в образовании грамматических форм глагола. Так формы глагола с частицей бы (читал бы, построил бы) обозначают действие предполагаемое, возможное – это формы сослагательного наклонения. Частицы пусть, пускай, да, присоединившись к глагольной форме (пусть запомнит, пускай болтают, Да простит меня читатель), обозначают побуждение к действию – это формы повелительного наклонения.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357166"/>
            <a:ext cx="8143932" cy="5682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Частицы могут вносить в предложение и другие дополнительные значения: ограничительное (Только дождь стучит по крыше; Все птицы замолкли, одна сова ухает в ночи; Отец всегда принимал единственно правильное решение); определительное (Футбольный матч состоится именно сегодня; Билеты продают прямо у входа на стадион; Братья точь-в-точь похожи); указательное (Вот музей; Те трудные годы дед вспоминает часто); неопределённое (В городке кое-что переменилось; Мой друг всегда расскажет что-нибудь интересное), частицы с неопределённым значением всегда стоят при местоимениях; присоединительное (Все пошли в класс, я тоже пошёл); значение приблизительности (Петя прочитал книгу почти до конца; Птицы склевали чуть не все зёрна); выделительное (От ссадин на руке не осталось и следа; Все учащиеся, даже первоклассники, сажали кусты и деревья).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1071546"/>
            <a:ext cx="792961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Видно, что название «частицы» объединяет очень разные по значению и по роли служебные слова. Одни обеспечивают образование грамматических форм, другие выражают цель высказываний, третьи просто делают речь живой, яркой. Похоже, частицы – это такие служебные слова, которые просто не вошли ни в одну другую группу. Словом, всякая всячина.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user_file_587b8356c0be0_0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500174"/>
            <a:ext cx="3986491" cy="40719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596" y="1214422"/>
            <a:ext cx="38576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Задание 1.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Выпишите из текста фразы, в которых есть ответ на вопрос: «Почему автор называет частицы «всякой всячиной»?».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ae61c_6b8e2e10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tetrad-1-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0294" y="4310064"/>
            <a:ext cx="3193706" cy="25479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9" y="642918"/>
            <a:ext cx="72866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Задание 2.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Выпишите из текста предложение, в котором содержится ответ на вопрос: «Каково общее свойство (значение, функция) частиц?».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6858000"/>
          </a:xfrm>
          <a:prstGeom prst="rect">
            <a:avLst/>
          </a:prstGeom>
        </p:spPr>
      </p:pic>
      <p:pic>
        <p:nvPicPr>
          <p:cNvPr id="3" name="Рисунок 2" descr="skz1365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3786190"/>
            <a:ext cx="2975091" cy="24479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1214422"/>
            <a:ext cx="36433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Задание 3.</a:t>
            </a:r>
          </a:p>
          <a:p>
            <a:pPr algn="ctr"/>
            <a:endParaRPr lang="ru-RU" sz="3200" b="1" dirty="0" smtClean="0"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Составьте таблицу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«Смысловые значения частиц».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668</Words>
  <Application>Microsoft Office PowerPoint</Application>
  <PresentationFormat>Экран (4:3)</PresentationFormat>
  <Paragraphs>57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узер</dc:creator>
  <cp:lastModifiedBy>узер</cp:lastModifiedBy>
  <cp:revision>13</cp:revision>
  <dcterms:created xsi:type="dcterms:W3CDTF">2017-05-31T03:36:42Z</dcterms:created>
  <dcterms:modified xsi:type="dcterms:W3CDTF">2017-05-31T09:54:22Z</dcterms:modified>
</cp:coreProperties>
</file>