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0.liveinternet.ru/images/foto/c/1/apps/4/654/4655000_08e0228b01f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5014_7611220b26d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5006_67fe86b308e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5007_96cdde1458a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5010_751c8bff39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5008_461f753c27f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foto/c/1/apps/4/654/4654998_1c5d542ee7a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</cp:revision>
  <dcterms:created xsi:type="dcterms:W3CDTF">2017-02-16T20:32:25Z</dcterms:created>
  <dcterms:modified xsi:type="dcterms:W3CDTF">2017-02-16T21:20:27Z</dcterms:modified>
</cp:coreProperties>
</file>