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1"/>
  </p:notesMasterIdLst>
  <p:sldIdLst>
    <p:sldId id="265" r:id="rId2"/>
    <p:sldId id="256" r:id="rId3"/>
    <p:sldId id="257" r:id="rId4"/>
    <p:sldId id="258" r:id="rId5"/>
    <p:sldId id="260" r:id="rId6"/>
    <p:sldId id="262" r:id="rId7"/>
    <p:sldId id="263" r:id="rId8"/>
    <p:sldId id="261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718" autoAdjust="0"/>
  </p:normalViewPr>
  <p:slideViewPr>
    <p:cSldViewPr>
      <p:cViewPr>
        <p:scale>
          <a:sx n="89" d="100"/>
          <a:sy n="89" d="100"/>
        </p:scale>
        <p:origin x="-1428" y="-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33A9E39-5D88-407C-BD53-29C196C19908}" type="datetimeFigureOut">
              <a:rPr lang="ru-RU" smtClean="0"/>
              <a:pPr/>
              <a:t>31.05.2017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1F9D8A9-4DED-48EB-AB70-BA4F18071BD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50554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F9D8A9-4DED-48EB-AB70-BA4F18071BD3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1CECA7BD-B20D-4C07-92F6-439D76871688}" type="datetimeFigureOut">
              <a:rPr lang="ru-RU" smtClean="0"/>
              <a:pPr/>
              <a:t>31.05.2017</a:t>
            </a:fld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B1805119-FD54-4633-AC65-C76A233905C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CECA7BD-B20D-4C07-92F6-439D76871688}" type="datetimeFigureOut">
              <a:rPr lang="ru-RU" smtClean="0"/>
              <a:pPr/>
              <a:t>31.05.2017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805119-FD54-4633-AC65-C76A233905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CECA7BD-B20D-4C07-92F6-439D76871688}" type="datetimeFigureOut">
              <a:rPr lang="ru-RU" smtClean="0"/>
              <a:pPr/>
              <a:t>31.05.2017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805119-FD54-4633-AC65-C76A233905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CECA7BD-B20D-4C07-92F6-439D76871688}" type="datetimeFigureOut">
              <a:rPr lang="ru-RU" smtClean="0"/>
              <a:pPr/>
              <a:t>31.05.2017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805119-FD54-4633-AC65-C76A233905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1CECA7BD-B20D-4C07-92F6-439D76871688}" type="datetimeFigureOut">
              <a:rPr lang="ru-RU" smtClean="0"/>
              <a:pPr/>
              <a:t>31.05.2017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B1805119-FD54-4633-AC65-C76A233905C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CECA7BD-B20D-4C07-92F6-439D76871688}" type="datetimeFigureOut">
              <a:rPr lang="ru-RU" smtClean="0"/>
              <a:pPr/>
              <a:t>31.05.2017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B1805119-FD54-4633-AC65-C76A233905C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CECA7BD-B20D-4C07-92F6-439D76871688}" type="datetimeFigureOut">
              <a:rPr lang="ru-RU" smtClean="0"/>
              <a:pPr/>
              <a:t>31.05.2017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B1805119-FD54-4633-AC65-C76A233905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CECA7BD-B20D-4C07-92F6-439D76871688}" type="datetimeFigureOut">
              <a:rPr lang="ru-RU" smtClean="0"/>
              <a:pPr/>
              <a:t>31.05.2017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805119-FD54-4633-AC65-C76A233905C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CECA7BD-B20D-4C07-92F6-439D76871688}" type="datetimeFigureOut">
              <a:rPr lang="ru-RU" smtClean="0"/>
              <a:pPr/>
              <a:t>31.05.2017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805119-FD54-4633-AC65-C76A233905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9" name="Дата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1CECA7BD-B20D-4C07-92F6-439D76871688}" type="datetimeFigureOut">
              <a:rPr lang="ru-RU" smtClean="0"/>
              <a:pPr/>
              <a:t>31.05.2017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B1805119-FD54-4633-AC65-C76A233905C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1CECA7BD-B20D-4C07-92F6-439D76871688}" type="datetimeFigureOut">
              <a:rPr lang="ru-RU" smtClean="0"/>
              <a:pPr/>
              <a:t>31.05.2017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B1805119-FD54-4633-AC65-C76A233905C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1CECA7BD-B20D-4C07-92F6-439D76871688}" type="datetimeFigureOut">
              <a:rPr lang="ru-RU" smtClean="0"/>
              <a:pPr/>
              <a:t>31.05.2017</a:t>
            </a:fld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B1805119-FD54-4633-AC65-C76A233905C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9512" y="381001"/>
            <a:ext cx="8514322" cy="2209800"/>
          </a:xfrm>
        </p:spPr>
        <p:txBody>
          <a:bodyPr/>
          <a:lstStyle/>
          <a:p>
            <a:r>
              <a:rPr lang="ru-RU" dirty="0" smtClean="0"/>
              <a:t>Города России. Екатеринбург.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67744" y="5589240"/>
            <a:ext cx="6876256" cy="1752600"/>
          </a:xfrm>
        </p:spPr>
        <p:txBody>
          <a:bodyPr>
            <a:normAutofit/>
          </a:bodyPr>
          <a:lstStyle/>
          <a:p>
            <a:r>
              <a:rPr lang="ru-RU" sz="1800" dirty="0" smtClean="0"/>
              <a:t>Подготовила</a:t>
            </a:r>
          </a:p>
          <a:p>
            <a:r>
              <a:rPr lang="ru-RU" sz="1800" dirty="0" smtClean="0"/>
              <a:t>Ученица 2 класса</a:t>
            </a:r>
          </a:p>
          <a:p>
            <a:r>
              <a:rPr lang="ru-RU" sz="1800" dirty="0" smtClean="0"/>
              <a:t>МОУ начальной школы – детский сад</a:t>
            </a:r>
          </a:p>
          <a:p>
            <a:r>
              <a:rPr lang="ru-RU" sz="1800" dirty="0" err="1" smtClean="0"/>
              <a:t>Сотскова</a:t>
            </a:r>
            <a:r>
              <a:rPr lang="ru-RU" sz="1800" dirty="0" smtClean="0"/>
              <a:t> Екатерина.</a:t>
            </a:r>
            <a:endParaRPr lang="ru-RU" sz="1800" dirty="0"/>
          </a:p>
        </p:txBody>
      </p:sp>
    </p:spTree>
    <p:extLst>
      <p:ext uri="{BB962C8B-B14F-4D97-AF65-F5344CB8AC3E}">
        <p14:creationId xmlns:p14="http://schemas.microsoft.com/office/powerpoint/2010/main" val="33505836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0_5a591_f508752_XXXL.jpg"/>
          <p:cNvPicPr>
            <a:picLocks noChangeAspect="1"/>
          </p:cNvPicPr>
          <p:nvPr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142852"/>
            <a:ext cx="7772400" cy="1470025"/>
          </a:xfrm>
        </p:spPr>
        <p:txBody>
          <a:bodyPr>
            <a:normAutofit/>
          </a:bodyPr>
          <a:lstStyle/>
          <a:p>
            <a:pPr algn="ctr"/>
            <a:r>
              <a:rPr lang="ru-RU" sz="6000" dirty="0" smtClean="0"/>
              <a:t>Города России.</a:t>
            </a:r>
            <a:endParaRPr lang="ru-RU" sz="6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071670" y="5357826"/>
            <a:ext cx="4786346" cy="757246"/>
          </a:xfrm>
        </p:spPr>
        <p:txBody>
          <a:bodyPr>
            <a:noAutofit/>
          </a:bodyPr>
          <a:lstStyle/>
          <a:p>
            <a:r>
              <a:rPr lang="ru-RU" sz="5400" dirty="0" smtClean="0">
                <a:solidFill>
                  <a:srgbClr val="FF0000"/>
                </a:solidFill>
              </a:rPr>
              <a:t>Екатеринбург.</a:t>
            </a:r>
            <a:endParaRPr lang="ru-RU" sz="5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Географическое положение</a:t>
            </a:r>
            <a:endParaRPr lang="ru-RU" dirty="0"/>
          </a:p>
        </p:txBody>
      </p:sp>
      <p:pic>
        <p:nvPicPr>
          <p:cNvPr id="6" name="Рисунок 5" descr="4336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85984" y="2381876"/>
            <a:ext cx="6143300" cy="4093934"/>
          </a:xfrm>
          <a:prstGeom prst="rect">
            <a:avLst/>
          </a:prstGeom>
        </p:spPr>
      </p:pic>
      <p:pic>
        <p:nvPicPr>
          <p:cNvPr id="7" name="Рисунок 6" descr="940292309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42910" y="1643050"/>
            <a:ext cx="6555487" cy="371477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История города</a:t>
            </a:r>
            <a:endParaRPr lang="ru-RU" dirty="0"/>
          </a:p>
        </p:txBody>
      </p:sp>
      <p:pic>
        <p:nvPicPr>
          <p:cNvPr id="4" name="Рисунок 3" descr="1413275222_16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57290" y="1714488"/>
            <a:ext cx="6715139" cy="468319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Памятник основателям города</a:t>
            </a:r>
            <a:endParaRPr lang="ru-RU" dirty="0"/>
          </a:p>
        </p:txBody>
      </p:sp>
      <p:pic>
        <p:nvPicPr>
          <p:cNvPr id="1029" name="Picture 5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71604" y="1500174"/>
            <a:ext cx="5929354" cy="4767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Площадь 1905 года</a:t>
            </a:r>
            <a:endParaRPr lang="ru-RU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728" y="1571612"/>
            <a:ext cx="6429420" cy="4883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Храм- Памятник на Крови</a:t>
            </a:r>
            <a:endParaRPr lang="ru-RU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4414" y="1714488"/>
            <a:ext cx="6929486" cy="4551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Город в наши дни</a:t>
            </a:r>
            <a:endParaRPr lang="ru-RU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8662" y="1774008"/>
            <a:ext cx="7739140" cy="3869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Город в наши дни</a:t>
            </a:r>
            <a:endParaRPr lang="ru-RU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3500" y="1756569"/>
            <a:ext cx="6477000" cy="430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Литейная">
  <a:themeElements>
    <a:clrScheme name="Литейная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Литейная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Литейная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182</TotalTime>
  <Words>46</Words>
  <Application>Microsoft Office PowerPoint</Application>
  <PresentationFormat>Экран (4:3)</PresentationFormat>
  <Paragraphs>15</Paragraphs>
  <Slides>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Литейная</vt:lpstr>
      <vt:lpstr>Города России. Екатеринбург.</vt:lpstr>
      <vt:lpstr>Города России.</vt:lpstr>
      <vt:lpstr>Географическое положение</vt:lpstr>
      <vt:lpstr>История города</vt:lpstr>
      <vt:lpstr>Памятник основателям города</vt:lpstr>
      <vt:lpstr>Площадь 1905 года</vt:lpstr>
      <vt:lpstr>Храм- Памятник на Крови</vt:lpstr>
      <vt:lpstr>Город в наши дни</vt:lpstr>
      <vt:lpstr>Город в наши дни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Города России</dc:title>
  <dc:creator>User</dc:creator>
  <cp:lastModifiedBy>User</cp:lastModifiedBy>
  <cp:revision>29</cp:revision>
  <dcterms:created xsi:type="dcterms:W3CDTF">2017-04-16T09:31:36Z</dcterms:created>
  <dcterms:modified xsi:type="dcterms:W3CDTF">2017-05-31T17:08:51Z</dcterms:modified>
</cp:coreProperties>
</file>