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5AFE-B598-4742-8325-6F086860352B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4F51E-4672-499C-B806-9ABC379B1F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5AFE-B598-4742-8325-6F086860352B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4F51E-4672-499C-B806-9ABC379B1F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5AFE-B598-4742-8325-6F086860352B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4F51E-4672-499C-B806-9ABC379B1F4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5AFE-B598-4742-8325-6F086860352B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4F51E-4672-499C-B806-9ABC379B1F4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5AFE-B598-4742-8325-6F086860352B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4F51E-4672-499C-B806-9ABC379B1F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5AFE-B598-4742-8325-6F086860352B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4F51E-4672-499C-B806-9ABC379B1F4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5AFE-B598-4742-8325-6F086860352B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4F51E-4672-499C-B806-9ABC379B1F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5AFE-B598-4742-8325-6F086860352B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4F51E-4672-499C-B806-9ABC379B1F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5AFE-B598-4742-8325-6F086860352B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4F51E-4672-499C-B806-9ABC379B1F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5AFE-B598-4742-8325-6F086860352B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4F51E-4672-499C-B806-9ABC379B1F4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5AFE-B598-4742-8325-6F086860352B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4F51E-4672-499C-B806-9ABC379B1F4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8495AFE-B598-4742-8325-6F086860352B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264F51E-4672-499C-B806-9ABC379B1F4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приборы вокруг нас.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подготовил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8А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 Павел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881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Цель: </a:t>
            </a:r>
            <a:r>
              <a:rPr lang="ru-RU" dirty="0"/>
              <a:t>сделать приборы по физике для демонстрации некоторых физических явлений своими руками, объяснить принцип действия каждого прибора и </a:t>
            </a:r>
            <a:r>
              <a:rPr lang="ru-RU" dirty="0" smtClean="0"/>
              <a:t>продемонстрировать </a:t>
            </a:r>
            <a:r>
              <a:rPr lang="ru-RU" dirty="0"/>
              <a:t>их работу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/>
              <a:t>Задачи:</a:t>
            </a:r>
            <a:endParaRPr lang="ru-RU" dirty="0"/>
          </a:p>
          <a:p>
            <a:pPr lvl="0"/>
            <a:r>
              <a:rPr lang="ru-RU" dirty="0"/>
              <a:t>Научиться применять научные знания для объяснения физических явлений.</a:t>
            </a:r>
          </a:p>
          <a:p>
            <a:pPr lvl="0"/>
            <a:r>
              <a:rPr lang="ru-RU" dirty="0"/>
              <a:t>Сделать прибор.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547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556792"/>
            <a:ext cx="4353272" cy="435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физический прибор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558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Физическими приборы.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27784" y="1412776"/>
            <a:ext cx="4040188" cy="639762"/>
          </a:xfrm>
        </p:spPr>
        <p:txBody>
          <a:bodyPr/>
          <a:lstStyle/>
          <a:p>
            <a:pPr algn="ctr"/>
            <a:r>
              <a:rPr lang="ru-RU" dirty="0" smtClean="0"/>
              <a:t>Приборы для измерения.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88840"/>
            <a:ext cx="3915414" cy="395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4677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9752" y="1920622"/>
            <a:ext cx="3792247" cy="420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Физическими </a:t>
            </a:r>
            <a:r>
              <a:rPr lang="ru-RU" dirty="0" smtClean="0"/>
              <a:t>приборы.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0034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Физическими приборы.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483768" y="1556792"/>
            <a:ext cx="4040188" cy="639762"/>
          </a:xfrm>
        </p:spPr>
        <p:txBody>
          <a:bodyPr/>
          <a:lstStyle/>
          <a:p>
            <a:r>
              <a:rPr lang="ru-RU" dirty="0" smtClean="0"/>
              <a:t>Офисные приборы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43808" y="2492896"/>
            <a:ext cx="3812684" cy="366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3115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Физическими приборы.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25782" y="1556792"/>
            <a:ext cx="4878466" cy="63976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Приборы повседневного пользования</a:t>
            </a:r>
            <a:endParaRPr lang="ru-RU" dirty="0"/>
          </a:p>
        </p:txBody>
      </p:sp>
      <p:pic>
        <p:nvPicPr>
          <p:cNvPr id="307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348880"/>
            <a:ext cx="4040188" cy="359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8782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324" y="1772816"/>
            <a:ext cx="7604132" cy="4353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Прибор.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96250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185</TotalTime>
  <Words>82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Физические приборы вокруг нас.</vt:lpstr>
      <vt:lpstr>Цель и задача.</vt:lpstr>
      <vt:lpstr>Что такое физический прибор?</vt:lpstr>
      <vt:lpstr>Физическими приборы.</vt:lpstr>
      <vt:lpstr> Физическими приборы.</vt:lpstr>
      <vt:lpstr>Физическими приборы.</vt:lpstr>
      <vt:lpstr>Физическими приборы.</vt:lpstr>
      <vt:lpstr>Прибор.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Физические приборы вокруг нас</dc:title>
  <dc:creator>Иван</dc:creator>
  <cp:lastModifiedBy>Иван</cp:lastModifiedBy>
  <cp:revision>14</cp:revision>
  <dcterms:created xsi:type="dcterms:W3CDTF">2017-03-28T09:07:28Z</dcterms:created>
  <dcterms:modified xsi:type="dcterms:W3CDTF">2017-04-13T11:42:51Z</dcterms:modified>
</cp:coreProperties>
</file>