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9" d="100"/>
          <a:sy n="89" d="100"/>
        </p:scale>
        <p:origin x="-3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D7873F-9B68-4742-9050-245D4DB9E0D1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1AD4525-B9E3-4589-8006-F4841AC8F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ru-RU" dirty="0" smtClean="0"/>
              <a:t>Приготовил </a:t>
            </a:r>
            <a:r>
              <a:rPr lang="ru-RU" dirty="0" err="1" smtClean="0"/>
              <a:t>Грибик</a:t>
            </a:r>
            <a:r>
              <a:rPr lang="ru-RU" dirty="0" smtClean="0"/>
              <a:t> Алексей</a:t>
            </a:r>
          </a:p>
          <a:p>
            <a:pPr algn="r"/>
            <a:r>
              <a:rPr lang="ru-RU" dirty="0" smtClean="0"/>
              <a:t>Ученик а  1-Б класса</a:t>
            </a:r>
          </a:p>
          <a:p>
            <a:pPr algn="r"/>
            <a:r>
              <a:rPr lang="ru-RU" dirty="0" smtClean="0"/>
              <a:t>МОУ «Школа-гимназия №6»</a:t>
            </a:r>
          </a:p>
          <a:p>
            <a:pPr algn="r"/>
            <a:r>
              <a:rPr lang="ru-RU" dirty="0" smtClean="0"/>
              <a:t>Классный руководитель </a:t>
            </a:r>
            <a:r>
              <a:rPr lang="ru-RU" dirty="0" err="1" smtClean="0"/>
              <a:t>Будз</a:t>
            </a:r>
            <a:r>
              <a:rPr lang="ru-RU" dirty="0" smtClean="0"/>
              <a:t> С.П.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Мои </a:t>
            </a:r>
            <a:r>
              <a:rPr lang="ru-RU" dirty="0" smtClean="0"/>
              <a:t>домашние животные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83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746"/>
    </mc:Choice>
    <mc:Fallback>
      <p:transition spd="slow" advTm="1074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942438"/>
            <a:ext cx="5328592" cy="59046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ru-RU" dirty="0" smtClean="0"/>
              <a:t>Это </a:t>
            </a:r>
            <a:r>
              <a:rPr lang="ru-RU" dirty="0" smtClean="0"/>
              <a:t>мой пёс. Его </a:t>
            </a:r>
            <a:r>
              <a:rPr lang="ru-RU" dirty="0" smtClean="0"/>
              <a:t>зовут Кузя.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10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976"/>
    </mc:Choice>
    <mc:Fallback>
      <p:transition spd="slow" advTm="697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844824"/>
            <a:ext cx="453650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Кузя живет на даче и охраняет наше хозяйство. Он всегда радостно встречает меня , когда я приезжаю на выходные.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858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821"/>
    </mc:Choice>
    <mc:Fallback>
      <p:transition spd="slow" advTm="1182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А это курочки-несушки. Петуха зовут </a:t>
            </a:r>
            <a:r>
              <a:rPr lang="ru-RU" sz="3200" dirty="0" err="1" smtClean="0"/>
              <a:t>Дормидон</a:t>
            </a:r>
            <a:r>
              <a:rPr lang="ru-RU" sz="3200" dirty="0" smtClean="0"/>
              <a:t>. Он очень хорошо следит за порядком в курятнике.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524000"/>
            <a:ext cx="4248472" cy="4929336"/>
          </a:xfrm>
        </p:spPr>
      </p:pic>
    </p:spTree>
    <p:extLst>
      <p:ext uri="{BB962C8B-B14F-4D97-AF65-F5344CB8AC3E}">
        <p14:creationId xmlns:p14="http://schemas.microsoft.com/office/powerpoint/2010/main" xmlns="" val="1286471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442"/>
    </mc:Choice>
    <mc:Fallback>
      <p:transition spd="slow" advTm="1144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628800"/>
            <a:ext cx="5328592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Курочки несут </a:t>
            </a:r>
            <a:r>
              <a:rPr lang="ru-RU" sz="3200" dirty="0" smtClean="0"/>
              <a:t>яйца, </a:t>
            </a:r>
            <a:r>
              <a:rPr lang="ru-RU" sz="3200" dirty="0" smtClean="0"/>
              <a:t>из которых вылупляются маленькие цыплята.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865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844"/>
    </mc:Choice>
    <mc:Fallback>
      <p:transition spd="slow" advTm="1084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524000"/>
            <a:ext cx="453650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Этим </a:t>
            </a:r>
            <a:r>
              <a:rPr lang="ru-RU" sz="3200" dirty="0" smtClean="0"/>
              <a:t>цыплятам всего три дня.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539819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907"/>
    </mc:Choice>
    <mc:Fallback>
      <p:transition spd="slow" advTm="1090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524000"/>
            <a:ext cx="4032448" cy="49293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Они такие </a:t>
            </a:r>
            <a:r>
              <a:rPr lang="ru-RU" sz="3200" dirty="0" smtClean="0"/>
              <a:t>маленькие, </a:t>
            </a:r>
            <a:r>
              <a:rPr lang="ru-RU" sz="3200" dirty="0" smtClean="0"/>
              <a:t>что помещаются на ладошке.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8545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215"/>
    </mc:Choice>
    <mc:Fallback>
      <p:transition spd="slow" advTm="1121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412776"/>
            <a:ext cx="3816424" cy="50733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 урожая.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45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06"/>
    </mc:Choice>
    <mc:Fallback>
      <p:transition spd="slow" advTm="1050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524000"/>
            <a:ext cx="36004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еще на даче скоро поспеет клубника.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2624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276"/>
    </mc:Choice>
    <mc:Fallback>
      <p:transition spd="slow" advTm="11276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</TotalTime>
  <Words>104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         Мои домашние животные</vt:lpstr>
      <vt:lpstr>Это мой пёс. Его зовут Кузя.</vt:lpstr>
      <vt:lpstr>Кузя живет на даче и охраняет наше хозяйство. Он всегда радостно встречает меня , когда я приезжаю на выходные.</vt:lpstr>
      <vt:lpstr>А это курочки-несушки. Петуха зовут Дормидон. Он очень хорошо следит за порядком в курятнике.</vt:lpstr>
      <vt:lpstr>Курочки несут яйца, из которых вылупляются маленькие цыплята.</vt:lpstr>
      <vt:lpstr>Этим цыплятам всего три дня.</vt:lpstr>
      <vt:lpstr>Они такие маленькие, что помещаются на ладошке.</vt:lpstr>
      <vt:lpstr>Сбор урожая.</vt:lpstr>
      <vt:lpstr>А еще на даче скоро поспеет клубника.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домашние животные</dc:title>
  <dc:creator>User</dc:creator>
  <cp:lastModifiedBy>Светлана</cp:lastModifiedBy>
  <cp:revision>4</cp:revision>
  <dcterms:created xsi:type="dcterms:W3CDTF">2017-05-14T20:41:42Z</dcterms:created>
  <dcterms:modified xsi:type="dcterms:W3CDTF">2017-05-31T13:20:31Z</dcterms:modified>
</cp:coreProperties>
</file>