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36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A998BA-A7D5-43FB-9CE9-931F0CA2832C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AFE602-C003-40D7-B117-EF31D5E8AB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93523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DAC05C9-2409-4E61-BAF8-63D794FB2DAE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9A85755-450E-46A5-9B86-0A66C39584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C05C9-2409-4E61-BAF8-63D794FB2DAE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5755-450E-46A5-9B86-0A66C39584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C05C9-2409-4E61-BAF8-63D794FB2DAE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5755-450E-46A5-9B86-0A66C39584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C05C9-2409-4E61-BAF8-63D794FB2DAE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5755-450E-46A5-9B86-0A66C39584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C05C9-2409-4E61-BAF8-63D794FB2DAE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5755-450E-46A5-9B86-0A66C39584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C05C9-2409-4E61-BAF8-63D794FB2DAE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5755-450E-46A5-9B86-0A66C39584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C05C9-2409-4E61-BAF8-63D794FB2DAE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5755-450E-46A5-9B86-0A66C39584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C05C9-2409-4E61-BAF8-63D794FB2DAE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5755-450E-46A5-9B86-0A66C39584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C05C9-2409-4E61-BAF8-63D794FB2DAE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5755-450E-46A5-9B86-0A66C39584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C05C9-2409-4E61-BAF8-63D794FB2DAE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5755-450E-46A5-9B86-0A66C39584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C05C9-2409-4E61-BAF8-63D794FB2DAE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5755-450E-46A5-9B86-0A66C39584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0DAC05C9-2409-4E61-BAF8-63D794FB2DAE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9A85755-450E-46A5-9B86-0A66C39584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268760"/>
            <a:ext cx="7435160" cy="3141876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Мои домашние питомцы</a:t>
            </a:r>
            <a:endParaRPr lang="ru-RU" sz="80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5" y="4421080"/>
            <a:ext cx="3975224" cy="1260629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</a:t>
            </a:r>
            <a:r>
              <a:rPr lang="ru-RU" dirty="0" smtClean="0"/>
              <a:t>ыполнил  </a:t>
            </a:r>
            <a:r>
              <a:rPr lang="ru-RU" dirty="0" smtClean="0"/>
              <a:t>Иванов Даниил</a:t>
            </a:r>
          </a:p>
          <a:p>
            <a:r>
              <a:rPr lang="ru-RU" dirty="0" smtClean="0"/>
              <a:t>у</a:t>
            </a:r>
            <a:r>
              <a:rPr lang="ru-RU" dirty="0" smtClean="0"/>
              <a:t>чащийся 1-Б класса</a:t>
            </a:r>
          </a:p>
          <a:p>
            <a:r>
              <a:rPr lang="ru-RU" dirty="0" smtClean="0"/>
              <a:t>МОУ «Школа-гимназия №6»</a:t>
            </a:r>
          </a:p>
          <a:p>
            <a:r>
              <a:rPr lang="ru-RU" dirty="0" smtClean="0"/>
              <a:t>Классный руководитель </a:t>
            </a:r>
            <a:r>
              <a:rPr lang="ru-RU" dirty="0" err="1" smtClean="0"/>
              <a:t>Будз</a:t>
            </a:r>
            <a:r>
              <a:rPr lang="ru-RU" dirty="0" smtClean="0"/>
              <a:t> С.П.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325894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692696"/>
            <a:ext cx="7024744" cy="136815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Мой попугай-   </a:t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B0F0"/>
                </a:solidFill>
              </a:rPr>
              <a:t>Тоша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3841910" y="1710818"/>
            <a:ext cx="5688633" cy="3652390"/>
          </a:xfrm>
        </p:spPr>
      </p:pic>
      <p:sp>
        <p:nvSpPr>
          <p:cNvPr id="7" name="TextBox 6"/>
          <p:cNvSpPr txBox="1"/>
          <p:nvPr/>
        </p:nvSpPr>
        <p:spPr>
          <a:xfrm>
            <a:off x="821952" y="2276872"/>
            <a:ext cx="338437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Попугай-попугай</a:t>
            </a: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Весело танцует,</a:t>
            </a: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Попугай-попугай</a:t>
            </a: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Пляшет и балует;</a:t>
            </a: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Попугай-попугай</a:t>
            </a: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Опрокинул чашку,</a:t>
            </a: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Попугай-попугай</a:t>
            </a: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Съел из блюдца кашку!</a:t>
            </a:r>
          </a:p>
        </p:txBody>
      </p:sp>
    </p:spTree>
    <p:extLst>
      <p:ext uri="{BB962C8B-B14F-4D97-AF65-F5344CB8AC3E}">
        <p14:creationId xmlns:p14="http://schemas.microsoft.com/office/powerpoint/2010/main" xmlns="" val="19750162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548680"/>
            <a:ext cx="7024744" cy="1080120"/>
          </a:xfrm>
        </p:spPr>
        <p:txBody>
          <a:bodyPr>
            <a:noAutofit/>
          </a:bodyPr>
          <a:lstStyle/>
          <a:p>
            <a:r>
              <a:rPr lang="ru-RU" sz="3600" dirty="0" smtClean="0"/>
              <a:t>Я очень люблю за ним </a:t>
            </a:r>
            <a:r>
              <a:rPr lang="ru-RU" sz="3600" dirty="0" smtClean="0"/>
              <a:t>ухаживать.</a:t>
            </a:r>
            <a:endParaRPr lang="ru-RU" sz="3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215515" y="2672919"/>
            <a:ext cx="3744417" cy="208823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4796097" y="2268801"/>
            <a:ext cx="3779515" cy="2211486"/>
          </a:xfrm>
        </p:spPr>
      </p:pic>
    </p:spTree>
    <p:extLst>
      <p:ext uri="{BB962C8B-B14F-4D97-AF65-F5344CB8AC3E}">
        <p14:creationId xmlns:p14="http://schemas.microsoft.com/office/powerpoint/2010/main" xmlns="" val="1448489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620688"/>
            <a:ext cx="7024744" cy="936104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Мой хомяк- </a:t>
            </a:r>
            <a:r>
              <a:rPr lang="ru-RU" dirty="0" err="1" smtClean="0">
                <a:solidFill>
                  <a:srgbClr val="002060"/>
                </a:solidFill>
              </a:rPr>
              <a:t>Теслик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4381972" y="2250876"/>
            <a:ext cx="5040558" cy="3508375"/>
          </a:xfrm>
        </p:spPr>
      </p:pic>
      <p:sp>
        <p:nvSpPr>
          <p:cNvPr id="5" name="Прямоугольник 4"/>
          <p:cNvSpPr/>
          <p:nvPr/>
        </p:nvSpPr>
        <p:spPr>
          <a:xfrm>
            <a:off x="971600" y="2551837"/>
            <a:ext cx="403244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B050"/>
                </a:solidFill>
              </a:rPr>
              <a:t>У </a:t>
            </a:r>
            <a:r>
              <a:rPr lang="ru-RU" sz="2800" dirty="0" err="1" smtClean="0">
                <a:solidFill>
                  <a:srgbClr val="00B050"/>
                </a:solidFill>
              </a:rPr>
              <a:t>Теслика</a:t>
            </a:r>
            <a:r>
              <a:rPr lang="ru-RU" sz="2800" dirty="0" smtClean="0">
                <a:solidFill>
                  <a:srgbClr val="00B050"/>
                </a:solidFill>
              </a:rPr>
              <a:t>-</a:t>
            </a:r>
            <a:r>
              <a:rPr lang="ru-RU" sz="2800" b="1" dirty="0" smtClean="0">
                <a:solidFill>
                  <a:srgbClr val="00B050"/>
                </a:solidFill>
              </a:rPr>
              <a:t>хомяка</a:t>
            </a:r>
            <a:r>
              <a:rPr lang="ru-RU" sz="2800" dirty="0" smtClean="0">
                <a:solidFill>
                  <a:srgbClr val="00B050"/>
                </a:solidFill>
              </a:rPr>
              <a:t/>
            </a:r>
            <a:br>
              <a:rPr lang="ru-RU" sz="2800" dirty="0" smtClean="0">
                <a:solidFill>
                  <a:srgbClr val="00B050"/>
                </a:solidFill>
              </a:rPr>
            </a:br>
            <a:r>
              <a:rPr lang="ru-RU" sz="2800" dirty="0">
                <a:solidFill>
                  <a:srgbClr val="00B050"/>
                </a:solidFill>
              </a:rPr>
              <a:t>За щеками два мешка:</a:t>
            </a:r>
            <a:r>
              <a:rPr lang="ru-RU" sz="2800" dirty="0" smtClean="0">
                <a:solidFill>
                  <a:srgbClr val="00B050"/>
                </a:solidFill>
              </a:rPr>
              <a:t/>
            </a:r>
            <a:br>
              <a:rPr lang="ru-RU" sz="2800" dirty="0" smtClean="0">
                <a:solidFill>
                  <a:srgbClr val="00B050"/>
                </a:solidFill>
              </a:rPr>
            </a:br>
            <a:r>
              <a:rPr lang="ru-RU" sz="2800" dirty="0">
                <a:solidFill>
                  <a:srgbClr val="00B050"/>
                </a:solidFill>
              </a:rPr>
              <a:t>В левом- завтрак,</a:t>
            </a:r>
            <a:r>
              <a:rPr lang="ru-RU" sz="2800" dirty="0" smtClean="0">
                <a:solidFill>
                  <a:srgbClr val="00B050"/>
                </a:solidFill>
              </a:rPr>
              <a:t/>
            </a:r>
            <a:br>
              <a:rPr lang="ru-RU" sz="2800" dirty="0" smtClean="0">
                <a:solidFill>
                  <a:srgbClr val="00B050"/>
                </a:solidFill>
              </a:rPr>
            </a:br>
            <a:r>
              <a:rPr lang="ru-RU" sz="2800" dirty="0">
                <a:solidFill>
                  <a:srgbClr val="00B050"/>
                </a:solidFill>
              </a:rPr>
              <a:t>В правом- ужин...</a:t>
            </a:r>
            <a:r>
              <a:rPr lang="ru-RU" sz="2800" dirty="0" smtClean="0">
                <a:solidFill>
                  <a:srgbClr val="00B050"/>
                </a:solidFill>
              </a:rPr>
              <a:t/>
            </a:r>
            <a:br>
              <a:rPr lang="ru-RU" sz="2800" dirty="0" smtClean="0">
                <a:solidFill>
                  <a:srgbClr val="00B050"/>
                </a:solidFill>
              </a:rPr>
            </a:br>
            <a:r>
              <a:rPr lang="ru-RU" sz="2800" dirty="0">
                <a:solidFill>
                  <a:srgbClr val="00B050"/>
                </a:solidFill>
              </a:rPr>
              <a:t>-Где обед, </a:t>
            </a:r>
            <a:r>
              <a:rPr lang="ru-RU" sz="2800" dirty="0" err="1" smtClean="0">
                <a:solidFill>
                  <a:srgbClr val="00B050"/>
                </a:solidFill>
              </a:rPr>
              <a:t>Теслик</a:t>
            </a:r>
            <a:r>
              <a:rPr lang="ru-RU" sz="2800" dirty="0" smtClean="0">
                <a:solidFill>
                  <a:srgbClr val="00B050"/>
                </a:solidFill>
              </a:rPr>
              <a:t>?</a:t>
            </a:r>
            <a:br>
              <a:rPr lang="ru-RU" sz="2800" dirty="0" smtClean="0">
                <a:solidFill>
                  <a:srgbClr val="00B050"/>
                </a:solidFill>
              </a:rPr>
            </a:br>
            <a:r>
              <a:rPr lang="ru-RU" sz="2800" dirty="0">
                <a:solidFill>
                  <a:srgbClr val="00B050"/>
                </a:solidFill>
              </a:rPr>
              <a:t>-</a:t>
            </a:r>
            <a:r>
              <a:rPr lang="ru-RU" sz="2800" dirty="0" err="1">
                <a:solidFill>
                  <a:srgbClr val="00B050"/>
                </a:solidFill>
              </a:rPr>
              <a:t>Шшкушан</a:t>
            </a:r>
            <a:r>
              <a:rPr lang="ru-RU" sz="2800" dirty="0">
                <a:solidFill>
                  <a:srgbClr val="00B050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xmlns="" val="2672057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476672"/>
            <a:ext cx="7024744" cy="86409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Мы с </a:t>
            </a:r>
            <a:r>
              <a:rPr lang="ru-RU" dirty="0" err="1" smtClean="0">
                <a:solidFill>
                  <a:srgbClr val="7030A0"/>
                </a:solidFill>
              </a:rPr>
              <a:t>Тесликом</a:t>
            </a:r>
            <a:r>
              <a:rPr lang="ru-RU" dirty="0" smtClean="0">
                <a:solidFill>
                  <a:srgbClr val="7030A0"/>
                </a:solidFill>
              </a:rPr>
              <a:t> друзья!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683568" y="2204867"/>
            <a:ext cx="4176463" cy="244827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4644007" y="2132857"/>
            <a:ext cx="4176465" cy="2592288"/>
          </a:xfrm>
        </p:spPr>
      </p:pic>
    </p:spTree>
    <p:extLst>
      <p:ext uri="{BB962C8B-B14F-4D97-AF65-F5344CB8AC3E}">
        <p14:creationId xmlns:p14="http://schemas.microsoft.com/office/powerpoint/2010/main" xmlns="" val="17751595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7024744" cy="936104"/>
          </a:xfrm>
        </p:spPr>
        <p:txBody>
          <a:bodyPr/>
          <a:lstStyle/>
          <a:p>
            <a:r>
              <a:rPr lang="ru-RU" dirty="0" smtClean="0"/>
              <a:t>Я люблю своих животных!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863588" y="2528902"/>
            <a:ext cx="3888432" cy="237626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4463987" y="2528905"/>
            <a:ext cx="3816425" cy="2304256"/>
          </a:xfrm>
        </p:spPr>
      </p:pic>
    </p:spTree>
    <p:extLst>
      <p:ext uri="{BB962C8B-B14F-4D97-AF65-F5344CB8AC3E}">
        <p14:creationId xmlns:p14="http://schemas.microsoft.com/office/powerpoint/2010/main" xmlns="" val="34649742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8645" y="692697"/>
            <a:ext cx="6637468" cy="1296143"/>
          </a:xfrm>
        </p:spPr>
        <p:txBody>
          <a:bodyPr/>
          <a:lstStyle/>
          <a:p>
            <a:r>
              <a:rPr lang="ru-RU" dirty="0" smtClean="0"/>
              <a:t>Спасибо за внимание!!!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58645" y="3933056"/>
            <a:ext cx="6637467" cy="1854557"/>
          </a:xfrm>
        </p:spPr>
        <p:txBody>
          <a:bodyPr/>
          <a:lstStyle/>
          <a:p>
            <a:r>
              <a:rPr lang="ru-RU" sz="4400" dirty="0" smtClean="0">
                <a:solidFill>
                  <a:srgbClr val="FF0000"/>
                </a:solidFill>
              </a:rPr>
              <a:t>Поставьте</a:t>
            </a:r>
          </a:p>
          <a:p>
            <a:r>
              <a:rPr lang="ru-RU" sz="4400" dirty="0" smtClean="0">
                <a:solidFill>
                  <a:srgbClr val="FF0000"/>
                </a:solidFill>
              </a:rPr>
              <a:t> </a:t>
            </a:r>
            <a:r>
              <a:rPr lang="ru-RU" sz="4400" dirty="0" err="1" smtClean="0">
                <a:solidFill>
                  <a:srgbClr val="FF0000"/>
                </a:solidFill>
              </a:rPr>
              <a:t>лайк</a:t>
            </a:r>
            <a:r>
              <a:rPr lang="ru-RU" sz="4400" dirty="0" smtClean="0">
                <a:solidFill>
                  <a:srgbClr val="FF0000"/>
                </a:solidFill>
              </a:rPr>
              <a:t>!!!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4116" y="2276872"/>
            <a:ext cx="4250332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526178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59</TotalTime>
  <Words>54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Остин</vt:lpstr>
      <vt:lpstr>Мои домашние питомцы</vt:lpstr>
      <vt:lpstr>Мой попугай-    Тоша</vt:lpstr>
      <vt:lpstr>Я очень люблю за ним ухаживать.</vt:lpstr>
      <vt:lpstr>Мой хомяк- Теслик.</vt:lpstr>
      <vt:lpstr>Мы с Тесликом друзья!</vt:lpstr>
      <vt:lpstr>Я люблю своих животных!</vt:lpstr>
      <vt:lpstr>Спасибо за внимание!!!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Мои                      животные</dc:title>
  <dc:creator>Пользователь Windows</dc:creator>
  <cp:lastModifiedBy>Светлана</cp:lastModifiedBy>
  <cp:revision>7</cp:revision>
  <dcterms:created xsi:type="dcterms:W3CDTF">2017-05-13T11:13:36Z</dcterms:created>
  <dcterms:modified xsi:type="dcterms:W3CDTF">2017-05-31T13:03:01Z</dcterms:modified>
</cp:coreProperties>
</file>