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49056-DBED-4094-8179-92CBE04CB09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6EABD-9583-4ECE-9463-A30A34242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EABD-9583-4ECE-9463-A30A3424236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31.05.2017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717032"/>
            <a:ext cx="8745172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dirty="0" smtClean="0"/>
              <a:t>JOHANN SEBASTIAN BACH </a:t>
            </a: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13684" y="5589240"/>
            <a:ext cx="4006788" cy="72008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Подзаголовок слайда</a:t>
            </a: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Who was Bach?</a:t>
            </a:r>
            <a:endParaRPr lang="ru-RU" dirty="0" smtClean="0"/>
          </a:p>
          <a:p>
            <a:pPr lvl="0"/>
            <a:r>
              <a:rPr lang="en-US" dirty="0" smtClean="0"/>
              <a:t>Where did he work?</a:t>
            </a:r>
            <a:endParaRPr lang="ru-RU" dirty="0" smtClean="0"/>
          </a:p>
          <a:p>
            <a:pPr lvl="0"/>
            <a:r>
              <a:rPr lang="en-US" dirty="0" smtClean="0"/>
              <a:t>Where did he spend the rest of his life?</a:t>
            </a:r>
            <a:endParaRPr lang="ru-RU" dirty="0" smtClean="0"/>
          </a:p>
          <a:p>
            <a:r>
              <a:rPr lang="en-US" dirty="0" smtClean="0"/>
              <a:t>Who </a:t>
            </a:r>
            <a:r>
              <a:rPr lang="en-US" dirty="0" smtClean="0"/>
              <a:t>was his wife?</a:t>
            </a:r>
            <a:endParaRPr lang="ru-RU" dirty="0" smtClean="0"/>
          </a:p>
          <a:p>
            <a:r>
              <a:rPr lang="en-US" dirty="0" smtClean="0"/>
              <a:t>Why </a:t>
            </a:r>
            <a:r>
              <a:rPr lang="en-US" dirty="0" smtClean="0"/>
              <a:t>is his music popular?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ENGLISCH EQUIVALENTS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стал </a:t>
            </a:r>
            <a:r>
              <a:rPr lang="ru-RU" dirty="0" smtClean="0"/>
              <a:t>скрипачом </a:t>
            </a:r>
            <a:r>
              <a:rPr lang="ru-RU" dirty="0" smtClean="0"/>
              <a:t>в камерном оркестре.</a:t>
            </a:r>
          </a:p>
          <a:p>
            <a:r>
              <a:rPr lang="ru-RU" dirty="0" smtClean="0"/>
              <a:t>Он стал заниматься у известного органиста и композитора.</a:t>
            </a:r>
          </a:p>
          <a:p>
            <a:r>
              <a:rPr lang="ru-RU" dirty="0" smtClean="0"/>
              <a:t>Он вернулся в Веймар.</a:t>
            </a:r>
          </a:p>
          <a:p>
            <a:r>
              <a:rPr lang="ru-RU" dirty="0" smtClean="0"/>
              <a:t>Остаток своей жизни он провел в Лейпциге.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like choral singing?</a:t>
            </a:r>
            <a:endParaRPr lang="ru-RU" dirty="0" smtClean="0"/>
          </a:p>
          <a:p>
            <a:r>
              <a:rPr lang="en-US" dirty="0" smtClean="0"/>
              <a:t>Have you ever heard church music? </a:t>
            </a:r>
            <a:r>
              <a:rPr lang="en-US" dirty="0" smtClean="0"/>
              <a:t>What </a:t>
            </a:r>
            <a:r>
              <a:rPr lang="en-US" dirty="0" smtClean="0"/>
              <a:t>you can say about it?</a:t>
            </a:r>
            <a:endParaRPr lang="ru-RU" dirty="0" smtClean="0"/>
          </a:p>
          <a:p>
            <a:r>
              <a:rPr lang="en-US" dirty="0" smtClean="0"/>
              <a:t>Do you like to listen </a:t>
            </a:r>
            <a:r>
              <a:rPr lang="en-US" dirty="0" smtClean="0"/>
              <a:t>to Bach</a:t>
            </a:r>
            <a:r>
              <a:rPr lang="en-US" dirty="0" smtClean="0"/>
              <a:t>? Why?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RETELL THE TEXT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2029"/>
            <a:ext cx="8572528" cy="8665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JOHANN SEBASTIAN BACH (1685-1750)</a:t>
            </a:r>
            <a:endParaRPr lang="uk-UA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28596" y="1214422"/>
            <a:ext cx="8319868" cy="1126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 </a:t>
            </a:r>
            <a:r>
              <a:rPr lang="en-US" sz="2800" dirty="0" smtClean="0"/>
              <a:t>Bach was born in 1685. He was a German organist and composer of the baroque era.</a:t>
            </a:r>
            <a:endParaRPr lang="en-US" sz="2800" b="1" dirty="0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4716686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4716686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4716686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4716686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pic>
        <p:nvPicPr>
          <p:cNvPr id="1026" name="Picture 2" descr="C:\Users\1\Desktop\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428868"/>
            <a:ext cx="6143668" cy="4343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</a:t>
            </a:r>
            <a:r>
              <a:rPr lang="en-US" dirty="0" smtClean="0"/>
              <a:t>years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1700 Bach began to earn his own living as a chorister at the church of </a:t>
            </a:r>
            <a:r>
              <a:rPr lang="en-US" dirty="0" err="1" smtClean="0"/>
              <a:t>St.Michael</a:t>
            </a:r>
            <a:r>
              <a:rPr lang="en-US" dirty="0" smtClean="0"/>
              <a:t> in Luneburg at around age </a:t>
            </a:r>
            <a:r>
              <a:rPr lang="en-US" dirty="0" smtClean="0"/>
              <a:t>5.</a:t>
            </a:r>
          </a:p>
          <a:p>
            <a:endParaRPr lang="ru-RU" dirty="0"/>
          </a:p>
        </p:txBody>
      </p:sp>
      <p:pic>
        <p:nvPicPr>
          <p:cNvPr id="5" name="Picture 2" descr="C:\Users\1\Desktop\1000509261001_2031491006001_Wolfgang-Mozart-The-Life-of-Moz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81635"/>
            <a:ext cx="6357982" cy="3576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1703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1703, he became a violinist in the chamber orchestra (</a:t>
            </a:r>
            <a:r>
              <a:rPr lang="ru-RU" dirty="0" smtClean="0"/>
              <a:t>камерный оркестр</a:t>
            </a:r>
            <a:r>
              <a:rPr lang="en-US" dirty="0" smtClean="0"/>
              <a:t>) of Prince Johann Ernst of Weimar, but later that year he moved to </a:t>
            </a:r>
            <a:r>
              <a:rPr lang="en-US" dirty="0" err="1" smtClean="0"/>
              <a:t>Arnstadt</a:t>
            </a:r>
            <a:r>
              <a:rPr lang="en-US" dirty="0" smtClean="0"/>
              <a:t>, where he became church organist.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1705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October 1705, Bach </a:t>
            </a:r>
            <a:r>
              <a:rPr lang="en-US" dirty="0" err="1" smtClean="0"/>
              <a:t>begann</a:t>
            </a:r>
            <a:r>
              <a:rPr lang="en-US" dirty="0" smtClean="0"/>
              <a:t> to study with the renowned (</a:t>
            </a:r>
            <a:r>
              <a:rPr lang="ru-RU" dirty="0" smtClean="0"/>
              <a:t>известный</a:t>
            </a:r>
            <a:r>
              <a:rPr lang="en-US" dirty="0" smtClean="0"/>
              <a:t>) Danish-born German organist and composer Dietrich </a:t>
            </a:r>
            <a:r>
              <a:rPr lang="en-US" dirty="0" smtClean="0"/>
              <a:t>Buxtehude.</a:t>
            </a:r>
            <a:endParaRPr lang="ru-RU" dirty="0"/>
          </a:p>
        </p:txBody>
      </p:sp>
      <p:pic>
        <p:nvPicPr>
          <p:cNvPr id="4098" name="Picture 2" descr="C:\Users\1\Desktop\p01y9px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603106"/>
            <a:ext cx="5786478" cy="3254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1707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1707 Bach married his second cousin, Maria Barbara Bach, and went to </a:t>
            </a:r>
            <a:r>
              <a:rPr lang="en-US" dirty="0" err="1" smtClean="0"/>
              <a:t>Mulhausen</a:t>
            </a:r>
            <a:r>
              <a:rPr lang="en-US" dirty="0" smtClean="0"/>
              <a:t> as organist in the Church of </a:t>
            </a:r>
            <a:r>
              <a:rPr lang="en-US" dirty="0" err="1" smtClean="0"/>
              <a:t>St.Blasius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He </a:t>
            </a:r>
            <a:r>
              <a:rPr lang="en-US" dirty="0" smtClean="0"/>
              <a:t>went back to Weimar, remained there for the next 9 year, becoming concertmaster of the court orchestra in 1714 (</a:t>
            </a:r>
            <a:r>
              <a:rPr lang="ru-RU" dirty="0" smtClean="0"/>
              <a:t>придворный оркестр</a:t>
            </a:r>
            <a:r>
              <a:rPr lang="en-US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1723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071678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Bach moved to Leipzig in 1723 and spent the rest of his life there. He found his job as musical director and choirmaster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St.Thomas’s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church and church school in Leipzig.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28, 1750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died on July 28, 1750, after undergoing an unsuccessful eye operation.</a:t>
            </a:r>
            <a:endParaRPr lang="ru-RU" dirty="0"/>
          </a:p>
        </p:txBody>
      </p:sp>
      <p:pic>
        <p:nvPicPr>
          <p:cNvPr id="5122" name="Picture 2" descr="C:\Users\1\Desktop\pic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1348" y="2500306"/>
            <a:ext cx="3712651" cy="4357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Virtuous </a:t>
            </a:r>
            <a:r>
              <a:rPr lang="en-US" dirty="0" smtClean="0"/>
              <a:t>organist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Bach was remembered as a virtuous organist rather than a composer of great skill and importance. Bach was self-taught (</a:t>
            </a:r>
            <a:r>
              <a:rPr lang="ru-RU" dirty="0" smtClean="0"/>
              <a:t>самоучка</a:t>
            </a:r>
            <a:r>
              <a:rPr lang="en-US" dirty="0" smtClean="0"/>
              <a:t>) in musical composition. Bach’s music is significant because of the high level of intellect </a:t>
            </a:r>
            <a:r>
              <a:rPr lang="en-US" dirty="0" smtClean="0"/>
              <a:t> in </a:t>
            </a:r>
            <a:r>
              <a:rPr lang="en-US" dirty="0" smtClean="0"/>
              <a:t>his compositions. His music is a fine mixture of technical dexterity and beautiful melodies. This is why his music is so popular today.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394</Words>
  <Application>Microsoft Office PowerPoint</Application>
  <PresentationFormat>Экран (4:3)</PresentationFormat>
  <Paragraphs>40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Специальное оформление</vt:lpstr>
      <vt:lpstr>JOHANN SEBASTIAN BACH </vt:lpstr>
      <vt:lpstr>JOHANN SEBASTIAN BACH (1685-1750)</vt:lpstr>
      <vt:lpstr>5 years</vt:lpstr>
      <vt:lpstr>1703</vt:lpstr>
      <vt:lpstr>1705</vt:lpstr>
      <vt:lpstr>1707</vt:lpstr>
      <vt:lpstr>1723</vt:lpstr>
      <vt:lpstr>July 28, 1750</vt:lpstr>
      <vt:lpstr>Virtuous organist</vt:lpstr>
      <vt:lpstr>QUESTIONS </vt:lpstr>
      <vt:lpstr>FIND ENGLISCH EQUIVALENTS </vt:lpstr>
      <vt:lpstr>DISCUSSION </vt:lpstr>
      <vt:lpstr>RETELL THE TEXT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18</cp:revision>
  <dcterms:created xsi:type="dcterms:W3CDTF">2009-01-08T12:15:48Z</dcterms:created>
  <dcterms:modified xsi:type="dcterms:W3CDTF">2017-05-31T10:05:55Z</dcterms:modified>
</cp:coreProperties>
</file>