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A7BBE-EA7E-4897-B425-08B40EC17ABD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03979-37FB-4895-92F9-FF62D79E49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0-tub-ru.yandex.net/i?id=a303349c0b72fb433e3e39e6ec26189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584175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6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book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295232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resentation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English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Form:5a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School: N41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tudent: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Kulikova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Sofia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s://upload.wikimedia.org/wikipedia/commons/e/e5/Book_PNG21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509120"/>
            <a:ext cx="2677221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9675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Reading books makes people smarter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4248472" cy="5040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like reading.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Best of all I like to read stories about adventures.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dandelion-films.com/adventures-of-tom-sawyer-book-cover-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4248472" cy="5405504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5436096" y="4725144"/>
            <a:ext cx="3384376" cy="1944216"/>
          </a:xfrm>
          <a:prstGeom prst="wedgeEllipseCallout">
            <a:avLst>
              <a:gd name="adj1" fmla="val -87814"/>
              <a:gd name="adj2" fmla="val -5915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book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4032448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MARK TWAIN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589240"/>
            <a:ext cx="4038600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(1835-1910)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260648"/>
            <a:ext cx="4392488" cy="63367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 American writer and humorist known all over the world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real name was  Samuel Langhorne Clemens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 born in Florida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most famous novels are “The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dventures of Tom Sawyer” (1867), “The Prince and the Pauper” (1881), “The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dventures of  Huckleberry Finn”(1885)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bs.twimg.com/profile_images/16602102/Mark_Twain_4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211960" y="260648"/>
            <a:ext cx="4680520" cy="6264696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 </a:t>
            </a:r>
            <a:r>
              <a:rPr lang="en-US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character of this book is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Tom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He lives in a small town on the Mississippi River.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 is funny, clever, brave and kind but sometimes he is naughty.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He has many friends.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He likes to play different games and dreams about adventures.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hcenter-irk.info/sites/default/files/tom_soyer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3924338" cy="64788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4" name="Picture 6" descr="http://ped-kopilka.ru/upload/blogs/20347_dcf91eeb121808fdbb851d4f0c5cd13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212976"/>
            <a:ext cx="2843808" cy="34654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4608512" cy="26503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best friends are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Huckleberry Finn and Joe Harper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studentslearningtoys.com/files/2517938/uploaded/ING0812504208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914820" cy="3189544"/>
          </a:xfrm>
          <a:prstGeom prst="rect">
            <a:avLst/>
          </a:prstGeom>
          <a:noFill/>
        </p:spPr>
      </p:pic>
      <p:pic>
        <p:nvPicPr>
          <p:cNvPr id="17412" name="Picture 4" descr="https://i1.sndcdn.com/avatars-000015842881-3ocv3d-t500x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356992"/>
            <a:ext cx="3212976" cy="3212976"/>
          </a:xfrm>
          <a:prstGeom prst="rect">
            <a:avLst/>
          </a:prstGeom>
          <a:noFill/>
        </p:spPr>
      </p:pic>
      <p:sp>
        <p:nvSpPr>
          <p:cNvPr id="17416" name="AutoShape 8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6" name="AutoShape 18" descr="http://soltechenergies.net/wp-content/plugins/featured-content-gallery/pap-huckleberry-finn-quotes-8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8" name="Picture 20" descr="http://static.librebook.ru/uploads/pics/01/67/443_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01008"/>
            <a:ext cx="1922106" cy="2957086"/>
          </a:xfrm>
          <a:prstGeom prst="rect">
            <a:avLst/>
          </a:prstGeom>
          <a:noFill/>
        </p:spPr>
      </p:pic>
      <p:pic>
        <p:nvPicPr>
          <p:cNvPr id="17430" name="Picture 22" descr="https://onceonatyme.files.wordpress.com/2012/01/t-s-post-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73309"/>
            <a:ext cx="1944216" cy="29676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like this company of three boys because they teach us to be brave, full of ideas and like adventures.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babanata.ru/wp-content/uploads/2013/04/gorjaev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429000"/>
            <a:ext cx="7595340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 for your attention!!!</a:t>
            </a:r>
            <a:endParaRPr lang="ru-RU" sz="6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clipartbest.com/cliparts/yTo/6MA/yTo6MAqL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396536" cy="41755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189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My favourite book</vt:lpstr>
      <vt:lpstr>Reading books makes people smarter</vt:lpstr>
      <vt:lpstr>MARK TWAIN</vt:lpstr>
      <vt:lpstr>Слайд 4</vt:lpstr>
      <vt:lpstr>The best friends are Huckleberry Finn and Joe Harper</vt:lpstr>
      <vt:lpstr>I like this company of three boys because they teach us to be brave, full of ideas and like adventures. </vt:lpstr>
      <vt:lpstr>Thank you for your attention!!!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book</dc:title>
  <dc:creator>Tanya</dc:creator>
  <cp:lastModifiedBy>Tanya</cp:lastModifiedBy>
  <cp:revision>15</cp:revision>
  <dcterms:created xsi:type="dcterms:W3CDTF">2017-03-19T11:33:19Z</dcterms:created>
  <dcterms:modified xsi:type="dcterms:W3CDTF">2017-03-19T13:56:34Z</dcterms:modified>
</cp:coreProperties>
</file>