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9" r:id="rId9"/>
    <p:sldId id="261" r:id="rId10"/>
    <p:sldId id="267" r:id="rId11"/>
    <p:sldId id="262" r:id="rId12"/>
    <p:sldId id="263" r:id="rId13"/>
    <p:sldId id="264" r:id="rId14"/>
    <p:sldId id="271" r:id="rId15"/>
    <p:sldId id="270" r:id="rId16"/>
    <p:sldId id="272" r:id="rId17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3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5949682-FA43-4E68-9102-1A40860EB738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266554E-7096-4362-AD6B-36C14498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gif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Лесостепь. Лесная зона.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Окружающий мир. 3 класс. Система </a:t>
            </a:r>
            <a:r>
              <a:rPr lang="ru-RU" dirty="0" err="1" smtClean="0"/>
              <a:t>Л.В.Занкова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643050"/>
            <a:ext cx="78293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Каких животных</a:t>
            </a:r>
          </a:p>
          <a:p>
            <a:pPr algn="ctr"/>
            <a:r>
              <a:rPr lang="ru-RU" sz="2800" b="1" dirty="0" smtClean="0"/>
              <a:t> вы  ожидали бы встретить в лесостепи</a:t>
            </a:r>
            <a:r>
              <a:rPr lang="ru-RU" sz="2000" b="1" dirty="0" smtClean="0"/>
              <a:t>?</a:t>
            </a:r>
            <a:endParaRPr lang="ru-RU" sz="2000" b="1" dirty="0"/>
          </a:p>
        </p:txBody>
      </p:sp>
      <p:pic>
        <p:nvPicPr>
          <p:cNvPr id="3" name="Picture 2" descr="http://tapisarevskaya.rusedu.net/gallery/1415/12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928934"/>
            <a:ext cx="28575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animalworld.com.ua/images/2010/May/Foto/Djim/Djim_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11508" cy="3071810"/>
          </a:xfrm>
          <a:prstGeom prst="rect">
            <a:avLst/>
          </a:prstGeom>
          <a:noFill/>
        </p:spPr>
      </p:pic>
      <p:pic>
        <p:nvPicPr>
          <p:cNvPr id="31748" name="Picture 4" descr="http://img-fotki.yandex.ru/get/53/el-gangstagirl.8/0_d667_2de5cad8_X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0"/>
            <a:ext cx="4000528" cy="3000396"/>
          </a:xfrm>
          <a:prstGeom prst="rect">
            <a:avLst/>
          </a:prstGeom>
          <a:noFill/>
        </p:spPr>
      </p:pic>
      <p:pic>
        <p:nvPicPr>
          <p:cNvPr id="31750" name="Picture 6" descr="http://img1.liveinternet.ru/images/attach/c/1/48/906/48906883_kaba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5272" y="3000372"/>
            <a:ext cx="4480132" cy="3059786"/>
          </a:xfrm>
          <a:prstGeom prst="rect">
            <a:avLst/>
          </a:prstGeom>
          <a:noFill/>
        </p:spPr>
      </p:pic>
      <p:pic>
        <p:nvPicPr>
          <p:cNvPr id="31754" name="Picture 10" descr="http://www.yaplakal.com/uploads/previews/post-3-128695294741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71810"/>
            <a:ext cx="4850729" cy="35719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57752" y="6150114"/>
            <a:ext cx="3419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Каких животных вы бы</a:t>
            </a:r>
          </a:p>
          <a:p>
            <a:r>
              <a:rPr lang="ru-RU" sz="2000" b="1" dirty="0" smtClean="0"/>
              <a:t> добавили?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bizslovo.org/content/images/stories/torop3/tarpan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4505325" cy="38576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357166"/>
            <a:ext cx="1710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Тарпан.</a:t>
            </a:r>
            <a:endParaRPr lang="ru-RU" sz="2800" b="1" dirty="0"/>
          </a:p>
        </p:txBody>
      </p:sp>
      <p:pic>
        <p:nvPicPr>
          <p:cNvPr id="32772" name="Picture 4" descr="http://www.biodiversity.ru/programs/saigak/gallery/photo/s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214686"/>
            <a:ext cx="4057646" cy="33813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6314" y="6072206"/>
            <a:ext cx="1624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Сайгак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2774" name="Picture 6" descr="http://cs10244.vk.com/u48039045/-6/x_58083f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44"/>
          <a:stretch>
            <a:fillRect/>
          </a:stretch>
        </p:blipFill>
        <p:spPr bwMode="auto">
          <a:xfrm>
            <a:off x="6429388" y="0"/>
            <a:ext cx="2714612" cy="2093475"/>
          </a:xfrm>
          <a:prstGeom prst="rect">
            <a:avLst/>
          </a:prstGeom>
          <a:noFill/>
        </p:spPr>
      </p:pic>
      <p:pic>
        <p:nvPicPr>
          <p:cNvPr id="32776" name="Picture 8" descr="http://namonitore.ru/uploads/catalog/animals/volki_102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143356"/>
            <a:ext cx="3619526" cy="2714644"/>
          </a:xfrm>
          <a:prstGeom prst="rect">
            <a:avLst/>
          </a:prstGeom>
          <a:noFill/>
        </p:spPr>
      </p:pic>
      <p:pic>
        <p:nvPicPr>
          <p:cNvPr id="32778" name="Picture 10" descr="http://lifeglobe.net/media/entry/0/55-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142984"/>
            <a:ext cx="2786082" cy="208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1724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Подумайте, почему в степи и лесостепи Европы </a:t>
            </a:r>
          </a:p>
          <a:p>
            <a:r>
              <a:rPr lang="ru-RU" sz="2400" b="1" dirty="0" smtClean="0"/>
              <a:t>почти нет крупных травоядных животных,  </a:t>
            </a:r>
          </a:p>
          <a:p>
            <a:r>
              <a:rPr lang="ru-RU" sz="2400" b="1" dirty="0" smtClean="0"/>
              <a:t>а в африканских саваннах есть?</a:t>
            </a:r>
            <a:endParaRPr lang="ru-RU" sz="2400" b="1" dirty="0"/>
          </a:p>
        </p:txBody>
      </p:sp>
      <p:pic>
        <p:nvPicPr>
          <p:cNvPr id="33794" name="Picture 2" descr="http://s41.radikal.ru/i094/1010/ec/52cae9fb37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571612"/>
            <a:ext cx="5153025" cy="38576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5643578"/>
            <a:ext cx="7494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Е</a:t>
            </a:r>
            <a:r>
              <a:rPr lang="ru-RU" sz="2400" b="1" dirty="0" smtClean="0"/>
              <a:t>сли затрудняетесь , найдите ответ на с. 40 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moi-portal.ru/uploads/images/00/00/02/2011/06/10/5bdf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915025" cy="3857625"/>
          </a:xfrm>
          <a:prstGeom prst="rect">
            <a:avLst/>
          </a:prstGeom>
          <a:noFill/>
        </p:spPr>
      </p:pic>
      <p:pic>
        <p:nvPicPr>
          <p:cNvPr id="28676" name="Picture 4" descr="http://kamlana.eto-ya.com/files/2011/02/le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0"/>
            <a:ext cx="5143500" cy="3857625"/>
          </a:xfrm>
          <a:prstGeom prst="rect">
            <a:avLst/>
          </a:prstGeom>
          <a:noFill/>
        </p:spPr>
      </p:pic>
      <p:pic>
        <p:nvPicPr>
          <p:cNvPr id="28678" name="Picture 6" descr="http://mme51.tstu.ru/web/bi2009/skvortsova/%CB%E5%F1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00375"/>
            <a:ext cx="5276850" cy="3857625"/>
          </a:xfrm>
          <a:prstGeom prst="rect">
            <a:avLst/>
          </a:prstGeom>
          <a:noFill/>
        </p:spPr>
      </p:pic>
      <p:pic>
        <p:nvPicPr>
          <p:cNvPr id="28680" name="Picture 8" descr="http://73online.ru/screenshots/pic_7939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3000375"/>
            <a:ext cx="5143500" cy="38576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3108" y="3714752"/>
            <a:ext cx="21755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Леса.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2500306"/>
            <a:ext cx="4974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Назовите одним словом.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tkar.ru/products/edu/prirzon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327"/>
          <a:stretch>
            <a:fillRect/>
          </a:stretch>
        </p:blipFill>
        <p:spPr bwMode="auto">
          <a:xfrm>
            <a:off x="428596" y="1357298"/>
            <a:ext cx="7986061" cy="52863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0"/>
            <a:ext cx="74927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Где находится в нашей стране зона лесов?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96092" y="500042"/>
            <a:ext cx="87479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Как вы объясните, что в зоне лесов зелёный цвет </a:t>
            </a:r>
          </a:p>
          <a:p>
            <a:r>
              <a:rPr lang="ru-RU" sz="2800" dirty="0" smtClean="0"/>
              <a:t>разных оттенков?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214290"/>
            <a:ext cx="3831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Работа в группе.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71538" y="785794"/>
            <a:ext cx="659988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По тексту К.Паустовского  </a:t>
            </a:r>
          </a:p>
          <a:p>
            <a:pPr algn="ctr"/>
            <a:r>
              <a:rPr lang="ru-RU" sz="2800" b="1" dirty="0" smtClean="0"/>
              <a:t>составьте схему «Значение леса»</a:t>
            </a:r>
            <a:r>
              <a:rPr lang="ru-RU" sz="2000" b="1" dirty="0" smtClean="0"/>
              <a:t>.</a:t>
            </a:r>
          </a:p>
          <a:p>
            <a:pPr algn="ctr"/>
            <a:r>
              <a:rPr lang="ru-RU" sz="2000" b="1" dirty="0" smtClean="0"/>
              <a:t>(с.101-102)</a:t>
            </a:r>
            <a:endParaRPr lang="ru-RU" sz="2000" b="1" dirty="0"/>
          </a:p>
        </p:txBody>
      </p:sp>
      <p:pic>
        <p:nvPicPr>
          <p:cNvPr id="29698" name="Picture 2" descr="http://www.pryroda.gov.ua/ru/uploads/posts/2008-03/1205745380_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5486400" cy="3857625"/>
          </a:xfrm>
          <a:prstGeom prst="rect">
            <a:avLst/>
          </a:prstGeom>
          <a:noFill/>
        </p:spPr>
      </p:pic>
      <p:pic>
        <p:nvPicPr>
          <p:cNvPr id="29700" name="Picture 4" descr="http://planeta.moy.su/_bl/219/742753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1785926"/>
            <a:ext cx="3429024" cy="2571769"/>
          </a:xfrm>
          <a:prstGeom prst="rect">
            <a:avLst/>
          </a:prstGeom>
          <a:noFill/>
        </p:spPr>
      </p:pic>
      <p:pic>
        <p:nvPicPr>
          <p:cNvPr id="29702" name="Picture 6" descr="http://ecofriendly.ru/sites/default/files/img/201110/gri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4071942"/>
            <a:ext cx="1714480" cy="2571720"/>
          </a:xfrm>
          <a:prstGeom prst="rect">
            <a:avLst/>
          </a:prstGeom>
          <a:noFill/>
        </p:spPr>
      </p:pic>
      <p:pic>
        <p:nvPicPr>
          <p:cNvPr id="29704" name="Picture 8" descr="http://www.vitbichi.by/wp-content/uploads/2010/09/1253102226_gri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3451"/>
          <a:stretch>
            <a:fillRect/>
          </a:stretch>
        </p:blipFill>
        <p:spPr bwMode="auto">
          <a:xfrm>
            <a:off x="5500694" y="4357694"/>
            <a:ext cx="2181946" cy="2500306"/>
          </a:xfrm>
          <a:prstGeom prst="rect">
            <a:avLst/>
          </a:prstGeom>
          <a:noFill/>
        </p:spPr>
      </p:pic>
      <p:pic>
        <p:nvPicPr>
          <p:cNvPr id="29706" name="Picture 10" descr="http://badnews.org.ru/_nw/25/2678524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6514"/>
            <a:ext cx="3071802" cy="2101486"/>
          </a:xfrm>
          <a:prstGeom prst="rect">
            <a:avLst/>
          </a:prstGeom>
          <a:noFill/>
        </p:spPr>
      </p:pic>
      <p:pic>
        <p:nvPicPr>
          <p:cNvPr id="29708" name="Picture 12" descr="http://www.uic.unn.ru/%7Eini/pic/nat/yagoda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4632432"/>
            <a:ext cx="2500330" cy="2225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.encyc.yandex.net/illustrations/bse/pictures/02899/5428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7"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000240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Какую растительность вы ожидали бы</a:t>
            </a:r>
          </a:p>
          <a:p>
            <a:pPr algn="ctr"/>
            <a:r>
              <a:rPr lang="ru-RU" sz="2400" b="1" dirty="0" smtClean="0"/>
              <a:t> встретить в лесостепи?</a:t>
            </a:r>
            <a:endParaRPr lang="ru-RU" sz="2400" b="1" dirty="0"/>
          </a:p>
        </p:txBody>
      </p:sp>
      <p:pic>
        <p:nvPicPr>
          <p:cNvPr id="36866" name="Picture 2" descr="http://tapisarevskaya.rusedu.net/gallery/1415/12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000372"/>
            <a:ext cx="28575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oreman.ru/_pu/0/130071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91200" cy="3857625"/>
          </a:xfrm>
          <a:prstGeom prst="rect">
            <a:avLst/>
          </a:prstGeom>
          <a:noFill/>
        </p:spPr>
      </p:pic>
      <p:pic>
        <p:nvPicPr>
          <p:cNvPr id="1028" name="Picture 4" descr="http://www.zoogeo365.ru/images/public/20100616/granici_lesostepi_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0900" y="3000375"/>
            <a:ext cx="5753100" cy="38576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4143380"/>
            <a:ext cx="30787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Подпишите картинки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ловами из текста на 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. 99.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upload.wikimedia.org/wikipedia/commons/0/0b/Raunkiaer.jpg"/>
          <p:cNvPicPr>
            <a:picLocks noChangeAspect="1" noChangeArrowheads="1"/>
          </p:cNvPicPr>
          <p:nvPr/>
        </p:nvPicPr>
        <p:blipFill>
          <a:blip r:embed="rId2"/>
          <a:srcRect l="7512" r="7345"/>
          <a:stretch>
            <a:fillRect/>
          </a:stretch>
        </p:blipFill>
        <p:spPr bwMode="auto">
          <a:xfrm>
            <a:off x="0" y="0"/>
            <a:ext cx="4857784" cy="3857625"/>
          </a:xfrm>
          <a:prstGeom prst="rect">
            <a:avLst/>
          </a:prstGeom>
          <a:noFill/>
        </p:spPr>
      </p:pic>
      <p:pic>
        <p:nvPicPr>
          <p:cNvPr id="27652" name="Picture 4" descr="http://great.az/uploads/posts/2011-07/1311239600_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14"/>
          <a:stretch>
            <a:fillRect/>
          </a:stretch>
        </p:blipFill>
        <p:spPr bwMode="auto">
          <a:xfrm>
            <a:off x="4010025" y="1928802"/>
            <a:ext cx="5133975" cy="3286148"/>
          </a:xfrm>
          <a:prstGeom prst="rect">
            <a:avLst/>
          </a:prstGeom>
          <a:noFill/>
        </p:spPr>
      </p:pic>
      <p:pic>
        <p:nvPicPr>
          <p:cNvPr id="27654" name="Picture 6" descr="http://www.symbolsbook.ru/images/D/Acor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370" r="25129" b="14814"/>
          <a:stretch>
            <a:fillRect/>
          </a:stretch>
        </p:blipFill>
        <p:spPr bwMode="auto">
          <a:xfrm>
            <a:off x="428596" y="4071942"/>
            <a:ext cx="4143404" cy="25003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43702" y="928670"/>
            <a:ext cx="1268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Дуб.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0.tqn.com/d/treesandshrubs/1/0/y/8/-/-/MassachusettsAmericanElmCreativeCommonsHedwiginWashingt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86150" cy="3857625"/>
          </a:xfrm>
          <a:prstGeom prst="rect">
            <a:avLst/>
          </a:prstGeom>
          <a:noFill/>
        </p:spPr>
      </p:pic>
      <p:pic>
        <p:nvPicPr>
          <p:cNvPr id="28676" name="Picture 4" descr="http://www.vashsad.ua/downloads/image/templates/dendrolog/druid/02/main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0"/>
            <a:ext cx="3643306" cy="4853747"/>
          </a:xfrm>
          <a:prstGeom prst="rect">
            <a:avLst/>
          </a:prstGeom>
          <a:noFill/>
        </p:spPr>
      </p:pic>
      <p:pic>
        <p:nvPicPr>
          <p:cNvPr id="28678" name="Picture 6" descr="http://api.fmanager.net/files/fossils/alive/SP_ulmus_glabr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3000375"/>
            <a:ext cx="3000375" cy="38576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4714884"/>
            <a:ext cx="113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Вяз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cvcpriroda.sk/img/dreviny/listnate/tilia-corda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0"/>
            <a:ext cx="2895600" cy="3857625"/>
          </a:xfrm>
          <a:prstGeom prst="rect">
            <a:avLst/>
          </a:prstGeom>
          <a:noFill/>
        </p:spPr>
      </p:pic>
      <p:pic>
        <p:nvPicPr>
          <p:cNvPr id="29700" name="Picture 4" descr="http://static.diary.ru/userdir/4/9/7/9/497993/206385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0"/>
            <a:ext cx="3429000" cy="3857625"/>
          </a:xfrm>
          <a:prstGeom prst="rect">
            <a:avLst/>
          </a:prstGeom>
          <a:noFill/>
        </p:spPr>
      </p:pic>
      <p:pic>
        <p:nvPicPr>
          <p:cNvPr id="29702" name="Picture 6" descr="http://i015.radikal.ru/0907/ab/00242801305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20" r="16990" b="9259"/>
          <a:stretch>
            <a:fillRect/>
          </a:stretch>
        </p:blipFill>
        <p:spPr bwMode="auto">
          <a:xfrm>
            <a:off x="3000364" y="3357541"/>
            <a:ext cx="3286148" cy="35004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5000636"/>
            <a:ext cx="1558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Липа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Найдите общие признаки у всех этих деревьев.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471742"/>
          </a:xfrm>
        </p:spPr>
        <p:txBody>
          <a:bodyPr/>
          <a:lstStyle/>
          <a:p>
            <a:r>
              <a:rPr lang="ru-RU" dirty="0" smtClean="0"/>
              <a:t>широкие листья;</a:t>
            </a:r>
          </a:p>
          <a:p>
            <a:r>
              <a:rPr lang="ru-RU" dirty="0" smtClean="0"/>
              <a:t>широкая крона;</a:t>
            </a:r>
          </a:p>
          <a:p>
            <a:r>
              <a:rPr lang="ru-RU" dirty="0" smtClean="0"/>
              <a:t>высокие;</a:t>
            </a:r>
          </a:p>
          <a:p>
            <a:r>
              <a:rPr lang="ru-RU" dirty="0" smtClean="0"/>
              <a:t>растут на просторе, отдельными рощами и вдоль рек.</a:t>
            </a:r>
            <a:endParaRPr lang="ru-RU" dirty="0"/>
          </a:p>
        </p:txBody>
      </p:sp>
      <p:pic>
        <p:nvPicPr>
          <p:cNvPr id="37890" name="Picture 2" descr="http://georussie.ru/pic/16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29066"/>
            <a:ext cx="3619493" cy="2714620"/>
          </a:xfrm>
          <a:prstGeom prst="rect">
            <a:avLst/>
          </a:prstGeom>
          <a:noFill/>
        </p:spPr>
      </p:pic>
      <p:pic>
        <p:nvPicPr>
          <p:cNvPr id="37894" name="Picture 6" descr="http://900igr.net/datai/geografija/TSentralnaja-Rossija-1/0004-004-Priroda-TSentralnoj-Rossi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89738"/>
            <a:ext cx="4357682" cy="3268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429132"/>
            <a:ext cx="42140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Найдите ответ на вопрос:</a:t>
            </a:r>
          </a:p>
          <a:p>
            <a:r>
              <a:rPr lang="ru-RU" sz="2000" b="1" dirty="0" smtClean="0"/>
              <a:t>Как почти вся лесостепь </a:t>
            </a:r>
          </a:p>
          <a:p>
            <a:r>
              <a:rPr lang="ru-RU" sz="2000" b="1" dirty="0"/>
              <a:t>п</a:t>
            </a:r>
            <a:r>
              <a:rPr lang="ru-RU" sz="2000" b="1" dirty="0" smtClean="0"/>
              <a:t>ревратилась в бескрайние</a:t>
            </a:r>
          </a:p>
          <a:p>
            <a:r>
              <a:rPr lang="ru-RU" sz="2000" b="1" dirty="0"/>
              <a:t>п</a:t>
            </a:r>
            <a:r>
              <a:rPr lang="ru-RU" sz="2000" b="1" dirty="0" smtClean="0"/>
              <a:t>оля? ( с. 99)</a:t>
            </a:r>
            <a:endParaRPr lang="ru-RU" sz="2000" b="1" dirty="0"/>
          </a:p>
        </p:txBody>
      </p:sp>
      <p:pic>
        <p:nvPicPr>
          <p:cNvPr id="30726" name="Picture 6" descr="http://biolog-ximik.ucoz.ru/Home/857041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715140" cy="4429368"/>
          </a:xfrm>
          <a:prstGeom prst="rect">
            <a:avLst/>
          </a:prstGeom>
          <a:noFill/>
        </p:spPr>
      </p:pic>
      <p:pic>
        <p:nvPicPr>
          <p:cNvPr id="30728" name="Picture 8" descr="http://www.1280x800.net/download.php?img=201201/15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086611" cy="4429132"/>
          </a:xfrm>
          <a:prstGeom prst="rect">
            <a:avLst/>
          </a:prstGeom>
          <a:noFill/>
        </p:spPr>
      </p:pic>
      <p:pic>
        <p:nvPicPr>
          <p:cNvPr id="30730" name="Picture 10" descr="http://86137.ru/fa/32_trassa/preview1_pole_podsolnuxo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3000375"/>
            <a:ext cx="5143500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6bdf35e79ff524bbaa59747c26aeee5697b302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143</TotalTime>
  <Words>179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Лесостепь. Лесная зона.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Найдите общие признаки у всех этих деревьев.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Лесостепь.</dc:title>
  <dc:creator>user</dc:creator>
  <cp:lastModifiedBy>GR</cp:lastModifiedBy>
  <cp:revision>19</cp:revision>
  <dcterms:created xsi:type="dcterms:W3CDTF">2012-12-13T17:25:11Z</dcterms:created>
  <dcterms:modified xsi:type="dcterms:W3CDTF">2012-12-19T12:02:11Z</dcterms:modified>
</cp:coreProperties>
</file>