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4" r:id="rId6"/>
    <p:sldId id="263" r:id="rId7"/>
    <p:sldId id="262" r:id="rId8"/>
    <p:sldId id="273" r:id="rId9"/>
    <p:sldId id="272" r:id="rId10"/>
    <p:sldId id="271" r:id="rId11"/>
    <p:sldId id="269" r:id="rId12"/>
    <p:sldId id="268" r:id="rId13"/>
    <p:sldId id="27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0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93320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Русь мифическая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4" name="Picture 2" descr="http://www.ruskolan.com/Galery/ozhiganov/ozhiganov-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268760"/>
            <a:ext cx="4115115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429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164758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Святогор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 – великан, охраняет столб, поддерживающий небесный свод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4" name="Содержимое 3" descr="http://www.ruskolan.com/Galery/ozhiganov/ozhiganov-38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285860"/>
            <a:ext cx="4000528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6209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93320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a_DomIno" pitchFamily="66" charset="-52"/>
              </a:rPr>
              <a:t>Снегурочка –добрая, отзывчивая героиня народных сказок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5" name="Рисунок 4" descr="http://img.happy-giraffe.ru/v2/thumbs/e26e4ffdce15f4bc6711c767ffa68dac/c4/9d/bdefa7623215315704c8f5b08f5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7" y="1142984"/>
            <a:ext cx="457203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18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164758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a_DomIno" pitchFamily="66" charset="-52"/>
              </a:rPr>
              <a:t>Василиса Премудрая – настойчивая, трудолюбивая, мудрая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6" name="Рисунок 5" descr="https://im0-tub-ru.yandex.net/i?id=91084d3b9837eec706344e832dc9fff0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142984"/>
            <a:ext cx="457203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992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93320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a_DomIno" pitchFamily="66" charset="-52"/>
              </a:rPr>
              <a:t>Витязи – защитники Земли Русской</a:t>
            </a:r>
            <a:r>
              <a:rPr lang="ru-RU" sz="4800" smtClean="0">
                <a:solidFill>
                  <a:schemeClr val="accent2">
                    <a:lumMod val="75000"/>
                  </a:schemeClr>
                </a:solidFill>
                <a:latin typeface="a_DomIno" pitchFamily="66" charset="-52"/>
              </a:rPr>
              <a:t>. 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4" name="Picture 4" descr="Богатыр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929" y="1571612"/>
            <a:ext cx="58507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788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051720" y="1484784"/>
            <a:ext cx="5400600" cy="1512168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Спасибо за внимание!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5616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93320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Велес –маг и оборотень, создатель дикой природы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4" name="Содержимое 3" descr="http://www.ruskolan.com/Galery/ozhiganov/ozhiganov-0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142984"/>
            <a:ext cx="4357718" cy="5556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2294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21882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Водяной – хозяин</a:t>
            </a:r>
            <a:r>
              <a:rPr kumimoji="0" lang="ru-RU" sz="4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 рек и озер, коварный и жестокий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5" name="Содержимое 3" descr="http://www.ruskolan.com/Galery/ozhiganov/ozhiganov-1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357298"/>
            <a:ext cx="4143404" cy="5367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85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5950444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Русалка</a:t>
            </a:r>
            <a:r>
              <a:rPr kumimoji="0" lang="ru-RU" sz="4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 – полуженщина, полурыба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6" name="Содержимое 3" descr="http://www.ruskolan.com/Galery/ozhiganov/ozhiganov-1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214422"/>
            <a:ext cx="4143404" cy="5643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211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5950444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Баба Яга –злая ведьма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4" name="Содержимое 3" descr="http://www.ruskolan.com/Galery/ozhiganov/ozhiganov-45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142984"/>
            <a:ext cx="4071966" cy="5498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6084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93320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a_DomIno" pitchFamily="66" charset="-52"/>
              </a:rPr>
              <a:t>Купава – древнерусская Афродита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5" name="Рисунок 4" descr="https://s1.babiki.ru/uploads/images/01/71/50/2014/01/31/4ad50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6320" y="1428736"/>
            <a:ext cx="452744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259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93320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Леший – хозяин леса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4" name="Содержимое 3" descr="http://www.ruskolan.com/Galery/ozhiganov/ozhiganov-56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357298"/>
            <a:ext cx="4143404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179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093320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a_DomIno" pitchFamily="66" charset="-52"/>
              </a:rPr>
              <a:t>Кощей Бессмертный –герой всегда злой </a:t>
            </a:r>
            <a:r>
              <a:rPr lang="ru-RU" sz="4800" smtClean="0">
                <a:solidFill>
                  <a:schemeClr val="accent2">
                    <a:lumMod val="75000"/>
                  </a:schemeClr>
                </a:solidFill>
                <a:latin typeface="a_DomIno" pitchFamily="66" charset="-52"/>
              </a:rPr>
              <a:t>и коварный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6" name="Рисунок 5" descr="https://im0-tub-ru.yandex.net/i?id=c2e6effd5ca28b9272b70596df503631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142984"/>
            <a:ext cx="4214841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273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3d1f82bb2cca3b6e9c8adda7995260f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188640"/>
            <a:ext cx="6164758" cy="8640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_DomIno" pitchFamily="66" charset="-52"/>
                <a:ea typeface="+mn-ea"/>
                <a:cs typeface="+mn-cs"/>
              </a:rPr>
              <a:t>Илья Муромец на поединке с трехглавым Змеем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_DomIno" pitchFamily="66" charset="-52"/>
              <a:ea typeface="+mn-ea"/>
              <a:cs typeface="+mn-cs"/>
            </a:endParaRPr>
          </a:p>
        </p:txBody>
      </p:sp>
      <p:pic>
        <p:nvPicPr>
          <p:cNvPr id="4" name="Содержимое 3" descr="http://www.ruskolan.com/Galery/ozhiganov/ozhiganov-55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285860"/>
            <a:ext cx="4286280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46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90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Гарипова</dc:creator>
  <cp:lastModifiedBy>lenovo</cp:lastModifiedBy>
  <cp:revision>43</cp:revision>
  <dcterms:created xsi:type="dcterms:W3CDTF">2017-03-17T09:20:57Z</dcterms:created>
  <dcterms:modified xsi:type="dcterms:W3CDTF">2017-05-31T14:29:03Z</dcterms:modified>
</cp:coreProperties>
</file>