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0" r:id="rId17"/>
    <p:sldId id="271" r:id="rId18"/>
    <p:sldId id="279" r:id="rId19"/>
    <p:sldId id="272" r:id="rId20"/>
    <p:sldId id="278" r:id="rId21"/>
    <p:sldId id="273" r:id="rId22"/>
    <p:sldId id="277" r:id="rId23"/>
    <p:sldId id="274" r:id="rId24"/>
    <p:sldId id="276" r:id="rId25"/>
    <p:sldId id="275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EC14F-CA46-4122-9D57-8B69C28F8DB7}" type="datetimeFigureOut">
              <a:rPr lang="ru-RU" smtClean="0"/>
              <a:t>31.05.2017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5C56B-F2E8-4FDA-B9C2-A723F3F81E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2&amp;text=&#1087;&#1105;&#1090;&#1088;%20&#1080;%20&#1092;&#1077;&#1074;&#1088;&#1086;&#1085;&#1080;&#1103;%20&#1084;&#1091;&#1088;&#1086;&#1084;&#1089;&#1082;&#1080;&#1077;%20&#1080;&#1089;&#1090;&#1086;&#1088;&#1080;&#1103;%20&#1074;&#1077;&#1095;&#1085;&#1086;&#1081;%20&#1083;&#1102;&#1073;&#1074;&#1080;&amp;img_url=http%3A%2F%2Fpritesnenie.ru%2Fimg%2F820516.jpg&amp;pos=74&amp;rpt=simage&amp;lr=128452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andex.ru/images/search?text=&#1084;&#1091;&#1088;&#1086;&#1084;&#1089;&#1082;&#1080;&#1081;%20&#1082;&#1072;&#1084;&#1077;&#1085;&#1100;&amp;stype=image&amp;lr=128452&amp;noreask=1&amp;source=wiz" TargetMode="External"/><Relationship Id="rId4" Type="http://schemas.openxmlformats.org/officeDocument/2006/relationships/hyperlink" Target="https://yandex.ru/images/search?text=&#1084;&#1091;&#1088;&#1086;&#1084;%20&#1082;&#1072;&#1088;&#1090;&#1080;&#1085;&#1082;&#1080;%20&#1075;&#1086;&#1088;&#1086;&#1076;&#1072;&amp;stype=image&amp;lr=128452&amp;noreask=1&amp;source=wi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8xnWSZ-aWZ95hv-bQ-AsF2p-j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42999" y="-1142998"/>
            <a:ext cx="6857999" cy="91440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19877" y="2071678"/>
            <a:ext cx="63240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Учимся читать и понимать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ексты разных стилей.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3" y="285728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Артёмова Елена Геннадьевна, учитель русского языка и литературы МБОУ «Гаванская ООШ».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7" y="1928802"/>
            <a:ext cx="471490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Русская церковь причислила Петра и </a:t>
            </a:r>
            <a:r>
              <a:rPr lang="ru-RU" sz="2400" b="1" dirty="0" err="1">
                <a:solidFill>
                  <a:srgbClr val="C00000"/>
                </a:solidFill>
                <a:latin typeface="Monotype Corsiva" pitchFamily="66" charset="0"/>
              </a:rPr>
              <a:t>Февронью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 к лику святых, как покровителей супружеской любви и семейного счастья. В 2003 г. </a:t>
            </a:r>
            <a:r>
              <a:rPr lang="ru-RU" sz="2400" b="1" dirty="0" err="1">
                <a:solidFill>
                  <a:srgbClr val="C00000"/>
                </a:solidFill>
                <a:latin typeface="Monotype Corsiva" pitchFamily="66" charset="0"/>
              </a:rPr>
              <a:t>муромчане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 предложили объявить день святых Петра и </a:t>
            </a:r>
            <a:r>
              <a:rPr lang="ru-RU" sz="2400" b="1" dirty="0" err="1">
                <a:solidFill>
                  <a:srgbClr val="C00000"/>
                </a:solidFill>
                <a:latin typeface="Monotype Corsiva" pitchFamily="66" charset="0"/>
              </a:rPr>
              <a:t>Февроньи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, 8 июля, русским праздником влюблённых.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tr-i-Fevronija-848x500-800x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1857364"/>
            <a:ext cx="47149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 всём городе Муроме ощущается древняя русская история. При въезде в город стоят три сосны и былинный камень в память о славном богатыре – защитнике русской земли.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20027fu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1785926"/>
            <a:ext cx="478634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Златоглавые церкви и белокаменные монастыри сохраняют дух вечности и святости. В Муроме четыре действующих монастыря. Самому старинному более 900 лет. Муром – былинный русский город, хранитель русской старины.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ug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142984"/>
            <a:ext cx="66437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Задание 1.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Вы прочитали текст, в  котором говорится о  том, как</a:t>
            </a:r>
          </a:p>
          <a:p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Илья Муромец победил Соловья – разбойника.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Бояре выгнали из города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Февронью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Во всём городе Муроме ощущается древняя русская история.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Происходили в Муроме чудеса после смерти Петра и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Февроньи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043484-Ancient-scroll-of-parchmen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285860"/>
            <a:ext cx="64294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2.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Автор написал этот текст, чтобы все поняли, что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Князь Пётр освободил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муромчан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от козней Соловья – разбойника.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Илья – Муромец победил Змия – оборотня.</a:t>
            </a:r>
          </a:p>
          <a:p>
            <a:pPr marL="342900" indent="-342900">
              <a:buAutoNum type="arabicPeriod"/>
            </a:pP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Февронья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была знатного рода, но кичливые бояре не хотели видеть её княгиней.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Муром – былинный русский город, хранитель русской старины.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9" y="1071546"/>
            <a:ext cx="60007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Задание 3.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Прочитав текст, вы узнали, что</a:t>
            </a:r>
          </a:p>
          <a:p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Пётр и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Февронья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любили друг друга и умерли в один день и час.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Муромом правили бояре, поэтому они и выгнали из города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Февронью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Символом Дня влюблённых, который с 2003 года отмечается в России, является ромашка.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 – древний русский город, расположенный недалеко от Москвы на берегу реки Волги.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043484-Ancient-scroll-of-parchmen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1214422"/>
            <a:ext cx="63579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4.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Из текста понятно, что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Илья Муромец родился, умер и похоронен в Муроме.</a:t>
            </a:r>
          </a:p>
          <a:p>
            <a:pPr marL="342900" indent="-342900">
              <a:buAutoNum type="arabicPeriod"/>
            </a:pP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Муромчане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и в наше время чтят память святых Петра и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Февроньи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Муром сегодня – большой современный красивый город с древней историей.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Кичливые бояре были строго наказаны князем Петром после того, как он вернулся в город.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1140645-stock-illustration-birch-bark-and-lea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9876" y="2285992"/>
            <a:ext cx="475245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Муром.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428604"/>
            <a:ext cx="62151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Задание 5.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Прочитав текст, вы поняли, что Муром – былинный русский город, хранитель русской старины, потому что</a:t>
            </a:r>
          </a:p>
          <a:p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 – город многочисленных легенд и преданий.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Во всём городе Муроме ощущается древняя русская история.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Название городу оставили 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фино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– угорские племена «мурома», жившие здесь 15 веков назад.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Златоглавые церкви и белокаменные монастыри Мурома сохраняют дух вечности и святости.</a:t>
            </a:r>
          </a:p>
          <a:p>
            <a:pPr marL="342900" indent="-342900">
              <a:buAutoNum type="arabicPeriod"/>
            </a:pP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/>
            <a:r>
              <a:rPr lang="ru-RU" sz="2400" b="1" dirty="0" smtClean="0">
                <a:latin typeface="Monotype Corsiva" pitchFamily="66" charset="0"/>
              </a:rPr>
              <a:t>Вы можете выбрать несколько вариантов ответа.</a:t>
            </a:r>
            <a:endParaRPr lang="ru-RU" sz="24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043484-Ancient-scroll-of-parchmen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1285860"/>
            <a:ext cx="6072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6.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Если вы захотите побольше узнать об истории жизни святых Петра и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Февроньи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, то какую книгу вам следует взять в библиотеке?</a:t>
            </a:r>
          </a:p>
          <a:p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Энциклопедический словарь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Краткий справочник – путеводитель по городам России.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«Повесть о Петре и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Февроньи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Муромских».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Былины об Илье Муромце.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357166"/>
            <a:ext cx="6572297" cy="6421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Задание 7.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Чтобы пересказать текст на уроке и ничего не упустить, надо составить план.  Для этого расположите пункты, обозначенные цифрами, в соответствующей очерёдности.</a:t>
            </a:r>
          </a:p>
          <a:p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 – былинный русский город, хранитель русской старины.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Пётр и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Февронья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– покровители супружеской любви и семейного счастья.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Болезнь князя Петра и его спасение.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Жизнь Петра и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Февроньи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и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их завещание.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 – родина самого известного и загадочного русского богатыря.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Муром – древний  русский город на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юго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– востоке Владимирской области.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043484-Ancient-scroll-of-parchmen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7" y="1714488"/>
            <a:ext cx="62865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8.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Что можно сегодня увидеть в Муроме, приехав в город на экскурсию? Запишите последовательность осмотра достопримечательностей.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1_____________________________________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2_____________________________________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3_____________________________________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4_____________________________________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0b0_90afe757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2000240"/>
            <a:ext cx="6858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Задание 9.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Почему теперь каждый год именно в Муроме 8 июля отмечается День семьи, любви и верности?  Назовите не менее двух причин.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10043484-Ancient-scroll-of-parchment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1571612"/>
            <a:ext cx="57864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Задание 10.</a:t>
            </a: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Согласны ли вы с тем, что символом праздника 8 июля </a:t>
            </a:r>
            <a:r>
              <a:rPr lang="ru-RU" sz="2800" b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является ромашка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? Приведите не менее двух доказательств выдвинутого вами тезиса.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go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721523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1555" y="1928802"/>
            <a:ext cx="335345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 работу!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592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61555" y="285728"/>
            <a:ext cx="439254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Источники: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1428736"/>
            <a:ext cx="50720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 О.Н. Зайцева.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Рабочая тетрадь по русскому языку. Задания на понимание текста. 5 класс.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Издательство «Экзамен», Москва, 2013 г.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5919" y="3214686"/>
            <a:ext cx="55721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hlinkClick r:id="rId3"/>
              </a:rPr>
              <a:t>https://yandex.ru/images/search?p=2&amp;text=пётр%20и%20феврония%20муромские%20история%20вечной%20любви&amp;img_url=http%3A%2F%2Fpritesnenie.ru%2Fimg%2F820516.jpg&amp;pos=74&amp;rpt=simage&amp;lr=128452</a:t>
            </a:r>
            <a:endParaRPr lang="ru-RU" dirty="0"/>
          </a:p>
          <a:p>
            <a:r>
              <a:rPr lang="ru-RU" u="sng" dirty="0">
                <a:hlinkClick r:id="rId4"/>
              </a:rPr>
              <a:t>https://yandex.ru/images/search?text=муром%20картинки%20города&amp;stype=image&amp;lr=128452&amp;noreask=1&amp;source=wiz</a:t>
            </a:r>
            <a:endParaRPr lang="ru-RU" dirty="0"/>
          </a:p>
          <a:p>
            <a:r>
              <a:rPr lang="ru-RU" u="sng" dirty="0">
                <a:hlinkClick r:id="rId5"/>
              </a:rPr>
              <a:t>https://yandex.ru/images/search?text=муромский%20камень&amp;stype=image&amp;lr=128452&amp;noreask=1&amp;source=wiz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 (1)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671" y="1785926"/>
            <a:ext cx="485778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Муром – древний русский город на юго-востоке Владимирской области. Более 11 столетий стоит он на реке Оке. Название городу оставили финно-угорские племена «мурома», жившие здесь 15 веков назад. Муром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- город 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многочисленных легенд и преданий. Это родина самого известного и загадочного русского богатыря – Ильи Муромца. Знаменитые Муромские дремучие леса с соловьём разбойником, Муромская дорожка и три сосны. Край былинный и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сказочный.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1500174"/>
            <a:ext cx="4929222" cy="4513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По старинной легенде в </a:t>
            </a:r>
            <a:r>
              <a:rPr lang="en-US" sz="2000" b="1" dirty="0" smtClean="0">
                <a:solidFill>
                  <a:srgbClr val="C00000"/>
                </a:solidFill>
                <a:latin typeface="Monotype Corsiva" pitchFamily="66" charset="0"/>
              </a:rPr>
              <a:t>XIII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в. жил в этих местах Змий-оборотень. Много горя он принёс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муромчанам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. В то время в городе правил князь Пётр. Раздобыл он сказочный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меч - </a:t>
            </a:r>
            <a:r>
              <a:rPr lang="ru-RU" sz="2000" b="1" dirty="0" err="1" smtClean="0">
                <a:solidFill>
                  <a:srgbClr val="C00000"/>
                </a:solidFill>
                <a:latin typeface="Monotype Corsiva" pitchFamily="66" charset="0"/>
              </a:rPr>
              <a:t>кладенец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и сразил страшного врага. Но ядовитые капли крови дракона попали на </a:t>
            </a:r>
            <a:r>
              <a:rPr lang="ru-RU" sz="2000" b="1" dirty="0" err="1" smtClean="0">
                <a:solidFill>
                  <a:srgbClr val="C00000"/>
                </a:solidFill>
                <a:latin typeface="Monotype Corsiva" pitchFamily="66" charset="0"/>
              </a:rPr>
              <a:t>князя,и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Пётр заболел смертельной болезнью. Спасла его от тяжёлого недуга простая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крестьнка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Февронья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. Но с одним условием  - князь должен был жениться на ней. Пётр обвенчался со своей спасительницей. А кичливые и завистливые бояре не признали княгиню и выгнали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Февронью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 из Мурома. Но и князь ушёл в изгнанье вслед за своей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супругой. 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tr-i-fevronija-muromski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205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K_4_hPP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7" y="1714488"/>
            <a:ext cx="47149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Начались в городе междоусобицы и беспорядки. Не смогли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муромчане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 жить без правителя и попросили князя с княгиней вернуться в Муром.</a:t>
            </a:r>
          </a:p>
          <a:p>
            <a:pPr algn="ctr" fontAlgn="base"/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Пётр и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Февронья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 прожили долгую жизнь в любви и согласии, а умерли в один день и час. Завещали супруги положить их в одну каменную гробницу. Но </a:t>
            </a:r>
            <a:r>
              <a:rPr lang="ru-RU" sz="2000" b="1" dirty="0" err="1">
                <a:solidFill>
                  <a:srgbClr val="C00000"/>
                </a:solidFill>
                <a:latin typeface="Monotype Corsiva" pitchFamily="66" charset="0"/>
              </a:rPr>
              <a:t>муромчане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 ослушались, а </a:t>
            </a: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наутро </a:t>
            </a:r>
            <a:r>
              <a:rPr lang="ru-RU" sz="2000" b="1" dirty="0">
                <a:solidFill>
                  <a:srgbClr val="C00000"/>
                </a:solidFill>
                <a:latin typeface="Monotype Corsiva" pitchFamily="66" charset="0"/>
              </a:rPr>
              <a:t>супруги оказались  вместе. Их опять разъединили, но чудо повторилось. Так и оставили влюблённых рядом.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MG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805</Words>
  <Application>Microsoft Office PowerPoint</Application>
  <PresentationFormat>Экран (4:3)</PresentationFormat>
  <Paragraphs>87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узер</dc:creator>
  <cp:lastModifiedBy>узер</cp:lastModifiedBy>
  <cp:revision>18</cp:revision>
  <dcterms:created xsi:type="dcterms:W3CDTF">2017-05-31T00:44:03Z</dcterms:created>
  <dcterms:modified xsi:type="dcterms:W3CDTF">2017-05-31T03:35:31Z</dcterms:modified>
</cp:coreProperties>
</file>