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7"/>
  </p:notesMasterIdLst>
  <p:sldIdLst>
    <p:sldId id="256" r:id="rId2"/>
    <p:sldId id="260" r:id="rId3"/>
    <p:sldId id="258" r:id="rId4"/>
    <p:sldId id="280" r:id="rId5"/>
    <p:sldId id="281" r:id="rId6"/>
    <p:sldId id="282" r:id="rId7"/>
    <p:sldId id="259" r:id="rId8"/>
    <p:sldId id="261" r:id="rId9"/>
    <p:sldId id="262" r:id="rId10"/>
    <p:sldId id="263" r:id="rId11"/>
    <p:sldId id="264" r:id="rId12"/>
    <p:sldId id="279" r:id="rId13"/>
    <p:sldId id="265" r:id="rId14"/>
    <p:sldId id="267" r:id="rId15"/>
    <p:sldId id="268" r:id="rId16"/>
    <p:sldId id="269" r:id="rId17"/>
    <p:sldId id="270" r:id="rId18"/>
    <p:sldId id="266" r:id="rId19"/>
    <p:sldId id="275" r:id="rId20"/>
    <p:sldId id="276" r:id="rId21"/>
    <p:sldId id="271" r:id="rId22"/>
    <p:sldId id="277" r:id="rId23"/>
    <p:sldId id="278" r:id="rId24"/>
    <p:sldId id="272" r:id="rId25"/>
    <p:sldId id="274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C37CFFD-0D36-4712-969F-DDE86008BF2D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D4EC597A-F134-4E59-8F0E-5A71E35094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15224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fld id="{30CED7F3-D5A5-410E-8BE0-F7BE0EE747CD}" type="slidenum">
              <a:rPr lang="ru-RU" altLang="ru-RU">
                <a:latin typeface="Calibri" panose="020F0502020204030204" pitchFamily="34" charset="0"/>
              </a:rPr>
              <a:pPr/>
              <a:t>21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088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2C6D-C928-464B-8BA7-1DED853AD8EB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301D5BEF-0D23-40BF-A39A-D2507B2E56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224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3BB03-4AE8-4AD3-BF5A-A984C9F28CAB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F3418-32BD-4EA0-A0E7-C5B39CB6EC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920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F2915-6ABB-4C16-87F1-EF3C9FF97D95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0D659-6D30-4CE3-9ACA-B6EEFC357F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964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A8A5B-263A-4384-8E04-FA55A41B8C5B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C95346A7-9698-4419-BB73-FDDEBCFEA4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258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78BD6-D149-4955-BBD3-7B795336C133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36EA3-0119-4988-9C40-B9341C273A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33220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73061-EE31-443F-985B-4164945D1586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93026-D670-4E01-8980-65CD9162D9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8731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1A611-0551-4527-AF30-0957095591D2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7354FAD9-E101-42FE-B3B5-F51FA72553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0202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E2F1B-EFD2-482A-AD75-80787A482725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50F87-74DB-4B8F-9D4D-1EEDB9BF5D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924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E65ED-B51C-463F-9533-225CBEFCA87B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A2365-8002-4912-A917-08357EB30A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6233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9CA21-9073-44D5-9E3F-39EA83CAAB69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F1E7E-2E36-4EE0-8307-07F26127F3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764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15A8A-145D-4203-A9E9-4A69237B7FE0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33AAD-4039-401C-A5AC-08E84C99C8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3642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F2619C-2AFB-4E27-9294-3330B762D0ED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  <a:latin typeface="Georgia" panose="02040502050405020303" pitchFamily="18" charset="0"/>
              </a:defRPr>
            </a:lvl1pPr>
          </a:lstStyle>
          <a:p>
            <a:fld id="{9F8F5D44-3BD3-4485-A0E0-946BD57A854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68" r:id="rId4"/>
    <p:sldLayoutId id="2147483974" r:id="rId5"/>
    <p:sldLayoutId id="2147483969" r:id="rId6"/>
    <p:sldLayoutId id="2147483975" r:id="rId7"/>
    <p:sldLayoutId id="2147483976" r:id="rId8"/>
    <p:sldLayoutId id="2147483977" r:id="rId9"/>
    <p:sldLayoutId id="2147483970" r:id="rId10"/>
    <p:sldLayoutId id="214748397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anose="02040502050405020303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anose="02040502050405020303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anose="02040502050405020303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anose="02040502050405020303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anose="02040502050405020303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anose="02040502050405020303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anose="02040502050405020303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anose="02040502050405020303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13" Type="http://schemas.openxmlformats.org/officeDocument/2006/relationships/image" Target="../media/image57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12" Type="http://schemas.openxmlformats.org/officeDocument/2006/relationships/image" Target="../media/image56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jpeg"/><Relationship Id="rId15" Type="http://schemas.openxmlformats.org/officeDocument/2006/relationships/image" Target="../media/image5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Relationship Id="rId1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9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5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Одежда, обувь, ткани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Трушечкина В.М.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Воспитатель </a:t>
            </a:r>
            <a:r>
              <a:rPr lang="ru-RU" dirty="0" err="1" smtClean="0"/>
              <a:t>д</a:t>
            </a:r>
            <a:r>
              <a:rPr lang="ru-RU" dirty="0" smtClean="0"/>
              <a:t>/с№13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4" descr="bddeaa8da04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0" y="1341438"/>
            <a:ext cx="233680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Демисезонная или летняя?</a:t>
            </a:r>
            <a:endParaRPr lang="ru-RU" dirty="0"/>
          </a:p>
        </p:txBody>
      </p:sp>
      <p:sp>
        <p:nvSpPr>
          <p:cNvPr id="19460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6570663" cy="4525962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r>
              <a:rPr lang="ru-RU" altLang="ru-RU" smtClean="0"/>
              <a:t>Летняя одежда из легкой ткани, прохладная, с коротким рукавом - демисезонная из теплых тканей с длинным рукавом</a:t>
            </a:r>
          </a:p>
          <a:p>
            <a:pPr>
              <a:buFont typeface="Wingdings 2" panose="05020102010507070707" pitchFamily="18" charset="2"/>
              <a:buNone/>
            </a:pPr>
            <a:endParaRPr lang="ru-RU" altLang="ru-RU" smtClean="0"/>
          </a:p>
          <a:p>
            <a:pPr>
              <a:buFont typeface="Wingdings 2" panose="05020102010507070707" pitchFamily="18" charset="2"/>
              <a:buNone/>
            </a:pPr>
            <a:endParaRPr lang="ru-RU" altLang="ru-RU" smtClean="0"/>
          </a:p>
        </p:txBody>
      </p:sp>
      <p:pic>
        <p:nvPicPr>
          <p:cNvPr id="19461" name="Рисунок 3" descr="0089257a9de1ca745d11c92c9524eef613e63be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37063"/>
            <a:ext cx="4140200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Летняя одежда</a:t>
            </a:r>
            <a:endParaRPr lang="ru-RU" dirty="0"/>
          </a:p>
        </p:txBody>
      </p:sp>
      <p:pic>
        <p:nvPicPr>
          <p:cNvPr id="20483" name="Рисунок 4" descr="1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487487">
            <a:off x="388938" y="1314450"/>
            <a:ext cx="184785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Рисунок 5" descr="1358230184_0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11091">
            <a:off x="4408488" y="1522413"/>
            <a:ext cx="4176712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6" descr="f09d686474bce5d2bc1729b4bf39e32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185154">
            <a:off x="2047875" y="1516063"/>
            <a:ext cx="1649413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Рисунок 7" descr="image1684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4154488"/>
            <a:ext cx="3254375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Рисунок 8" descr="kids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1598">
            <a:off x="5281613" y="3924300"/>
            <a:ext cx="3600450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1" descr="pelerynki-kidorable-z-usa-843910z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38916">
            <a:off x="6946900" y="446088"/>
            <a:ext cx="165576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Демисезонная одежда</a:t>
            </a:r>
            <a:endParaRPr lang="ru-RU" dirty="0"/>
          </a:p>
        </p:txBody>
      </p:sp>
      <p:pic>
        <p:nvPicPr>
          <p:cNvPr id="21508" name="Рисунок 7" descr="8369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81598">
            <a:off x="109538" y="1568450"/>
            <a:ext cx="28448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Рисунок 9" descr="c0b7781dae6a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1412875"/>
            <a:ext cx="3779838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Рисунок 10" descr="demisezonnaja_odezhda-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0873">
            <a:off x="7342188" y="2884488"/>
            <a:ext cx="2011362" cy="372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Рисунок 13" descr="загружено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7657">
            <a:off x="295275" y="4152900"/>
            <a:ext cx="198755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Рисунок 12" descr="T2FRFZXftXXXXXXXXX_!!87876289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65723">
            <a:off x="2463800" y="4084638"/>
            <a:ext cx="1389063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Рисунок 5" descr="4393a15097f6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3727450"/>
            <a:ext cx="2087563" cy="313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Рисунок 8" descr="520221_1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147642">
            <a:off x="5980113" y="3562350"/>
            <a:ext cx="1790700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0" descr="aac0daa996c2ff0b46ab37cc54ec2e0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7695">
            <a:off x="5348288" y="1300163"/>
            <a:ext cx="3724275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Рисунок 12" descr="luht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236562">
            <a:off x="6811963" y="3678238"/>
            <a:ext cx="2168525" cy="289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Зимняя одежда</a:t>
            </a:r>
            <a:endParaRPr lang="ru-RU" dirty="0"/>
          </a:p>
        </p:txBody>
      </p:sp>
      <p:pic>
        <p:nvPicPr>
          <p:cNvPr id="22533" name="Рисунок 5" descr="7989_hw.9690-8969_chanel.0.00300h_fashionshow_article_portrait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00630">
            <a:off x="2503488" y="1123950"/>
            <a:ext cx="1800225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Рисунок 7" descr="36337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9493">
            <a:off x="4570413" y="4211638"/>
            <a:ext cx="1522412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Рисунок 8" descr="72302273-1121-600x54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276909">
            <a:off x="2357438" y="4170363"/>
            <a:ext cx="1677987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Рисунок 11" descr="Free-shipping-COOL-Kids-Russia-Europe-Princess-Winter-Cloak-Wholesale-1-4Y-Children-clothing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3068638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Рисунок 13" descr="WinterMenOct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063088">
            <a:off x="227013" y="1633538"/>
            <a:ext cx="2205037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Рисунок 6" descr="7991_hw.d-g.0.00060h1_gallery_image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860800"/>
            <a:ext cx="18542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Обувь летняя и демисезонная</a:t>
            </a: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304800" y="1855788"/>
            <a:ext cx="3114675" cy="4525962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r>
              <a:rPr lang="ru-RU" altLang="ru-RU" smtClean="0"/>
              <a:t>Летняя обувь открытая, </a:t>
            </a:r>
            <a:br>
              <a:rPr lang="ru-RU" altLang="ru-RU" smtClean="0"/>
            </a:br>
            <a:r>
              <a:rPr lang="ru-RU" altLang="ru-RU" smtClean="0"/>
              <a:t>а осенняя закрытая, чтоб  не промокли ноги</a:t>
            </a:r>
          </a:p>
        </p:txBody>
      </p:sp>
      <p:pic>
        <p:nvPicPr>
          <p:cNvPr id="23556" name="Рисунок 3" descr="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1700" y="1844675"/>
            <a:ext cx="566737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Обувь зимняя</a:t>
            </a:r>
            <a:endParaRPr lang="ru-RU" dirty="0"/>
          </a:p>
        </p:txBody>
      </p:sp>
      <p:pic>
        <p:nvPicPr>
          <p:cNvPr id="24579" name="Содержимое 3" descr="8dc31278004c29c03864535f44a4f5e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2275" y="5094288"/>
            <a:ext cx="2300288" cy="1763712"/>
          </a:xfrm>
        </p:spPr>
      </p:pic>
      <p:pic>
        <p:nvPicPr>
          <p:cNvPr id="24580" name="Рисунок 4" descr="9e218655787-obuv-ruchnoj-raboty-valenki-valenki-detskie-n317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0"/>
            <a:ext cx="2195512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Рисунок 5" descr="53_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76250"/>
            <a:ext cx="2038350" cy="203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Рисунок 6" descr="34401detail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1519238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Рисунок 7" descr="446723_2011121838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141663"/>
            <a:ext cx="2286000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Рисунок 8" descr="15748100-large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2420938"/>
            <a:ext cx="1547812" cy="313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Рисунок 9" descr="b7da75198c3953321e471df84cde33b0_1366004765_800_800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557338"/>
            <a:ext cx="1652588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Рисунок 10" descr="b7da75198c3953321e471df84cde33b0_1366004765_800_8009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5273675"/>
            <a:ext cx="153670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Рисунок 11" descr="c70fce0c5530bf92b250913b0ad67ce8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350" y="7100888"/>
            <a:ext cx="4508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8" name="Рисунок 12" descr="ed5e3bd959d2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076700"/>
            <a:ext cx="1655762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9" name="Рисунок 13" descr="ES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5300663"/>
            <a:ext cx="1341438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0" name="Рисунок 14" descr="wedge-winter-boots_7-cutest-winter-boots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2513" y="3068638"/>
            <a:ext cx="1354137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1" name="Рисунок 15" descr="ymlimg_34339-900x900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484313"/>
            <a:ext cx="100806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2" name="Рисунок 16" descr="умница1.jp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4600" y="5308600"/>
            <a:ext cx="15494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Уход за одеждой и обувью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525963"/>
          </a:xfrm>
        </p:spPr>
        <p:txBody>
          <a:bodyPr numCol="2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Стирать,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dirty="0"/>
              <a:t>сушить,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гладить,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dirty="0"/>
              <a:t>складывать,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вешать</a:t>
            </a:r>
            <a:r>
              <a:rPr lang="ru-RU" dirty="0"/>
              <a:t>,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аккуратно носить  одежду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Сушить,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чистить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обувь</a:t>
            </a:r>
            <a:endParaRPr lang="ru-RU" dirty="0"/>
          </a:p>
        </p:txBody>
      </p:sp>
      <p:pic>
        <p:nvPicPr>
          <p:cNvPr id="25604" name="Рисунок 3" descr="cGxWpt_rsoo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8600" y="1430338"/>
            <a:ext cx="3316288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Рисунок 4" descr="uhod-za-obuvyu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3213100"/>
            <a:ext cx="18272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 всех одежда разная</a:t>
            </a:r>
            <a:endParaRPr lang="ru-RU" dirty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68313" y="1554163"/>
            <a:ext cx="3382962" cy="4525962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r>
              <a:rPr lang="ru-RU" altLang="ru-RU" smtClean="0"/>
              <a:t>Мужская, женская или детская?</a:t>
            </a:r>
          </a:p>
          <a:p>
            <a:pPr>
              <a:buFont typeface="Wingdings 2" panose="05020102010507070707" pitchFamily="18" charset="2"/>
              <a:buNone/>
            </a:pPr>
            <a:endParaRPr lang="ru-RU" altLang="ru-RU" smtClean="0"/>
          </a:p>
        </p:txBody>
      </p:sp>
      <p:pic>
        <p:nvPicPr>
          <p:cNvPr id="26628" name="Рисунок 10" descr="288905_html_376b016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" y="3500438"/>
            <a:ext cx="4427538" cy="317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Рисунок 13" descr="rech17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7250" y="2492375"/>
            <a:ext cx="447675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Из чего шьют одежду?</a:t>
            </a:r>
            <a:endParaRPr lang="ru-RU" dirty="0"/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/>
              <a:t>Ситец</a:t>
            </a:r>
          </a:p>
          <a:p>
            <a:r>
              <a:rPr lang="ru-RU" altLang="ru-RU" smtClean="0"/>
              <a:t>Шерсть</a:t>
            </a:r>
          </a:p>
          <a:p>
            <a:r>
              <a:rPr lang="ru-RU" altLang="ru-RU" smtClean="0"/>
              <a:t>Шелк</a:t>
            </a:r>
          </a:p>
          <a:p>
            <a:r>
              <a:rPr lang="ru-RU" altLang="ru-RU" smtClean="0"/>
              <a:t>Мех</a:t>
            </a:r>
          </a:p>
          <a:p>
            <a:r>
              <a:rPr lang="ru-RU" altLang="ru-RU" smtClean="0"/>
              <a:t>Джинса</a:t>
            </a:r>
          </a:p>
          <a:p>
            <a:r>
              <a:rPr lang="ru-RU" altLang="ru-RU" smtClean="0"/>
              <a:t>Кружево</a:t>
            </a:r>
          </a:p>
          <a:p>
            <a:pPr>
              <a:buFont typeface="Wingdings 2" panose="05020102010507070707" pitchFamily="18" charset="2"/>
              <a:buNone/>
            </a:pPr>
            <a:endParaRPr lang="ru-RU" altLang="ru-RU" smtClean="0"/>
          </a:p>
        </p:txBody>
      </p:sp>
      <p:pic>
        <p:nvPicPr>
          <p:cNvPr id="27652" name="Рисунок 4" descr="гипюр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850" y="5300663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Рисунок 5" descr="джинс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4546600"/>
            <a:ext cx="1858962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Рисунок 6" descr="мех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3827463"/>
            <a:ext cx="1828800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Рисунок 7" descr="ситец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1450975"/>
            <a:ext cx="1497012" cy="130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Рисунок 8" descr="шёлк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2992438"/>
            <a:ext cx="180022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Рисунок 9" descr="шерсть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2171700"/>
            <a:ext cx="14033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Сшить! Связать! … свалять!</a:t>
            </a:r>
            <a:endParaRPr lang="ru-RU" dirty="0"/>
          </a:p>
        </p:txBody>
      </p:sp>
      <p:pic>
        <p:nvPicPr>
          <p:cNvPr id="28675" name="Рисунок 4" descr="валять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5075" y="4129088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Рисунок 5" descr="валятьь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1463" y="4699000"/>
            <a:ext cx="2532062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Рисунок 6" descr="ввалять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7950" y="5568950"/>
            <a:ext cx="9318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Рисунок 8" descr="вязать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844675"/>
            <a:ext cx="2693987" cy="269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Рисунок 9" descr="шить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43084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Рисунок 10" descr="шитьь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0013" y="3284538"/>
            <a:ext cx="4456113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812088" cy="4739357"/>
          </a:xfrm>
        </p:spPr>
        <p:txBody>
          <a:bodyPr numCol="2"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Один вход, три выхода.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	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Рубашка)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По дороге я шел,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Две дороги нашел,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По обеим пошел.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	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Штаны)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Надевают для покоя,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А снимают для учтивости.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	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Халат)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Сижу </a:t>
            </a:r>
            <a:r>
              <a:rPr lang="ru-RU" sz="2400" dirty="0"/>
              <a:t>верхом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Не ведаю на ком.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	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Шапка)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Ношу на голове поля,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Но это- вовсе не земля.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	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Шляпа)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Отгадай загадку: кто мы?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В ясный день сидим мы дома,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Дождь идет – у нас работа: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Топать – шлепать по болотам.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 	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Резиновые сапоги)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Какую хочешь одежду?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какая </a:t>
            </a:r>
            <a:r>
              <a:rPr lang="ru-RU" dirty="0" smtClean="0"/>
              <a:t>ткань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			что </a:t>
            </a:r>
            <a:r>
              <a:rPr lang="ru-RU" dirty="0"/>
              <a:t>из нее можно </a:t>
            </a:r>
            <a:r>
              <a:rPr lang="ru-RU" dirty="0" smtClean="0"/>
              <a:t>сшить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				куда </a:t>
            </a:r>
            <a:r>
              <a:rPr lang="ru-RU" dirty="0"/>
              <a:t>в этой одежде </a:t>
            </a:r>
            <a:r>
              <a:rPr lang="ru-RU" dirty="0" smtClean="0"/>
              <a:t>							можно </a:t>
            </a:r>
            <a:r>
              <a:rPr lang="ru-RU" dirty="0"/>
              <a:t>ходить</a:t>
            </a:r>
          </a:p>
        </p:txBody>
      </p:sp>
      <p:pic>
        <p:nvPicPr>
          <p:cNvPr id="29700" name="Рисунок 3" descr="http://festival.1september.ru/articles/603346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700213"/>
            <a:ext cx="6480175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Детали одежды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Воротник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Рукава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Карманы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Манжеты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Пояс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Пуговицы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/>
              <a:t>Рюшь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Бантики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Молния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30724" name="Рисунок 3" descr="147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4841875"/>
            <a:ext cx="275113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Рисунок 5" descr="81478943e57109197803b9f568b19e61ed8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4086225"/>
            <a:ext cx="216376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Рисунок 6" descr="baby-girl-s-princess-dress-kids-skirts-shirts-kx01-14df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2133600"/>
            <a:ext cx="2663825" cy="272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Рисунок 7" descr="i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3500438"/>
            <a:ext cx="1512887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Рисунок 8" descr="1b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908050"/>
            <a:ext cx="2709863" cy="270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Если мы…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Если мы шьем, то детали одежды мы ……</a:t>
            </a:r>
            <a:r>
              <a:rPr lang="ru-RU" i="1" dirty="0"/>
              <a:t>Сшиваем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Если нам одежда велика, то мы ее …..</a:t>
            </a:r>
            <a:r>
              <a:rPr lang="ru-RU" i="1" dirty="0"/>
              <a:t>Ушиваем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А дырку на одежде мы ….</a:t>
            </a:r>
            <a:r>
              <a:rPr lang="ru-RU" i="1" dirty="0"/>
              <a:t>Зашиваем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Мама своей дочке из своего платья одежду ….</a:t>
            </a:r>
            <a:r>
              <a:rPr lang="ru-RU" i="1" dirty="0"/>
              <a:t>Перешивает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Чтобы край не лохматился, его нужно ….</a:t>
            </a:r>
            <a:r>
              <a:rPr lang="ru-RU" i="1" dirty="0"/>
              <a:t>Обшить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А подол у платья нужно …</a:t>
            </a:r>
            <a:r>
              <a:rPr lang="ru-RU" i="1" dirty="0"/>
              <a:t>Подшить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Пуговицу к одежде нужно …</a:t>
            </a:r>
            <a:r>
              <a:rPr lang="ru-RU" i="1" dirty="0"/>
              <a:t>Пришить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Ну а если нам нужно украсить одежду вышивкой, то мы ее…… .</a:t>
            </a:r>
            <a:r>
              <a:rPr lang="ru-RU" i="1" dirty="0"/>
              <a:t>Вышиваем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Одеваю - надеваю?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303837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Петя </a:t>
            </a:r>
            <a:r>
              <a:rPr lang="ru-RU" dirty="0"/>
              <a:t>на себя надел штанишки,</a:t>
            </a:r>
            <a:br>
              <a:rPr lang="ru-RU" dirty="0"/>
            </a:br>
            <a:r>
              <a:rPr lang="ru-RU" dirty="0"/>
              <a:t>Шапку, шарф одел на Мишку.</a:t>
            </a:r>
            <a:br>
              <a:rPr lang="ru-RU" dirty="0"/>
            </a:br>
            <a:r>
              <a:rPr lang="ru-RU" dirty="0"/>
              <a:t>На себя надел рубашку,</a:t>
            </a:r>
            <a:br>
              <a:rPr lang="ru-RU" dirty="0"/>
            </a:br>
            <a:r>
              <a:rPr lang="ru-RU" dirty="0"/>
              <a:t>Платье он одел Наташке.</a:t>
            </a:r>
            <a:br>
              <a:rPr lang="ru-RU" dirty="0"/>
            </a:br>
            <a:r>
              <a:rPr lang="ru-RU" dirty="0"/>
              <a:t>Он одел на Мишку брюки, </a:t>
            </a:r>
            <a:br>
              <a:rPr lang="ru-RU" dirty="0"/>
            </a:br>
            <a:r>
              <a:rPr lang="ru-RU" dirty="0"/>
              <a:t>В брючины, просунув руки.</a:t>
            </a:r>
            <a:br>
              <a:rPr lang="ru-RU" dirty="0"/>
            </a:br>
            <a:r>
              <a:rPr lang="ru-RU" dirty="0"/>
              <a:t>Быстро он надел пижаму,</a:t>
            </a:r>
            <a:br>
              <a:rPr lang="ru-RU" dirty="0"/>
            </a:br>
            <a:r>
              <a:rPr lang="ru-RU" dirty="0"/>
              <a:t>Тем порадовал он маму.</a:t>
            </a:r>
            <a:br>
              <a:rPr lang="ru-RU" dirty="0"/>
            </a:br>
            <a:r>
              <a:rPr lang="ru-RU" dirty="0"/>
              <a:t>Гордо папе он сказал:</a:t>
            </a:r>
            <a:br>
              <a:rPr lang="ru-RU" dirty="0"/>
            </a:br>
            <a:r>
              <a:rPr lang="ru-RU" dirty="0"/>
              <a:t>“Все теперь я понял сам:</a:t>
            </a:r>
            <a:br>
              <a:rPr lang="ru-RU" dirty="0"/>
            </a:br>
            <a:r>
              <a:rPr lang="ru-RU" dirty="0"/>
              <a:t>Надеваю на себя, </a:t>
            </a:r>
            <a:br>
              <a:rPr lang="ru-RU" dirty="0"/>
            </a:br>
            <a:r>
              <a:rPr lang="ru-RU" dirty="0"/>
              <a:t>Одеваю брата я</a:t>
            </a:r>
            <a:r>
              <a:rPr lang="ru-RU" dirty="0" smtClean="0"/>
              <a:t>!”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	</a:t>
            </a:r>
            <a:r>
              <a:rPr lang="ru-RU" dirty="0" smtClean="0"/>
              <a:t>А ещё можно снимать, перешивать, стирать, пачкать, штопать, рвать, гладить, носить, примерять, покупать, складывать.</a:t>
            </a:r>
          </a:p>
        </p:txBody>
      </p:sp>
      <p:pic>
        <p:nvPicPr>
          <p:cNvPr id="32772" name="Рисунок 4" descr="я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916113"/>
            <a:ext cx="4148137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Один - много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Юбка – много юбок.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Кофта – много кофт.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Майка – много маяк.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Шорты – много шорт.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Пальто – много пальто.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Куртка – много курток.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Ситцевое платье – много ситцевых платьев.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Шерстяная кофта – много шерстяных кофт.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Меховая шуба – много меховых шуб.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019300"/>
          </a:xfrm>
        </p:spPr>
        <p:txBody>
          <a:bodyPr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Конспект обобщающего занятия по развитию речи в подготовительной группе</a:t>
            </a:r>
            <a:r>
              <a:rPr lang="ru-RU" dirty="0" smtClean="0"/>
              <a:t>. Тема</a:t>
            </a:r>
            <a:r>
              <a:rPr lang="ru-RU" dirty="0"/>
              <a:t>: «Осенние одежда, обувь, головные уборы»</a:t>
            </a:r>
            <a:r>
              <a:rPr lang="ru-RU" dirty="0" err="1" smtClean="0"/>
              <a:t>Бонадыкова</a:t>
            </a:r>
            <a:r>
              <a:rPr lang="ru-RU" dirty="0" smtClean="0"/>
              <a:t> </a:t>
            </a:r>
            <a:r>
              <a:rPr lang="ru-RU" dirty="0"/>
              <a:t>Е.Н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Конспект занятия по развитию лексико-грамматических категорий в подготовительной группе по теме "</a:t>
            </a:r>
            <a:r>
              <a:rPr lang="ru-RU" dirty="0" smtClean="0"/>
              <a:t>Одежда» Лукьянова С. И.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Картинки из интернета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4й лишний</a:t>
            </a:r>
            <a:endParaRPr lang="ru-RU" dirty="0"/>
          </a:p>
        </p:txBody>
      </p:sp>
      <p:pic>
        <p:nvPicPr>
          <p:cNvPr id="12291" name="Picture 2" descr="C:\Documents and Settings\Пользователь\Рабочий стол\Одежда обувь\c7f1ab8986e231e1e3212a339ce6d6e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9" t="2200" r="54472" b="9747"/>
          <a:stretch>
            <a:fillRect/>
          </a:stretch>
        </p:blipFill>
        <p:spPr bwMode="auto">
          <a:xfrm>
            <a:off x="1143000" y="1600200"/>
            <a:ext cx="152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" descr="C:\Documents and Settings\Пользователь\Рабочий стол\Одежда обувь\33ec2180613aeb0802e64ba4b8568031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70"/>
          <a:stretch>
            <a:fillRect/>
          </a:stretch>
        </p:blipFill>
        <p:spPr bwMode="auto">
          <a:xfrm>
            <a:off x="5181600" y="1368425"/>
            <a:ext cx="2789238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Documents and Settings\Пользователь\Рабочий стол\Одежда обувь\1dbfa8397bd2adb795b647fb4d93734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220" t="49777" r="14803" b="31444"/>
          <a:stretch>
            <a:fillRect/>
          </a:stretch>
        </p:blipFill>
        <p:spPr bwMode="auto">
          <a:xfrm>
            <a:off x="990600" y="4419600"/>
            <a:ext cx="19050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 descr="C:\Documents and Settings\Пользователь\Рабочий стол\Одежда обувь\1a38d3568f9969106bb3ed250775f0d4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28" r="51234" b="21541"/>
          <a:stretch>
            <a:fillRect/>
          </a:stretch>
        </p:blipFill>
        <p:spPr bwMode="auto">
          <a:xfrm>
            <a:off x="5562600" y="4191000"/>
            <a:ext cx="22860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4й лишний</a:t>
            </a:r>
            <a:endParaRPr lang="ru-RU" dirty="0"/>
          </a:p>
        </p:txBody>
      </p:sp>
      <p:pic>
        <p:nvPicPr>
          <p:cNvPr id="5" name="Picture 10" descr="C:\Documents and Settings\Пользователь\Рабочий стол\Одежда обувь\Панама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0524" y="1600200"/>
            <a:ext cx="2383276" cy="1988000"/>
          </a:xfrm>
          <a:prstGeom prst="rect">
            <a:avLst/>
          </a:prstGeom>
          <a:noFill/>
        </p:spPr>
      </p:pic>
      <p:pic>
        <p:nvPicPr>
          <p:cNvPr id="13316" name="Picture 11" descr="C:\Documents and Settings\Пользователь\Рабочий стол\Одежда обувь\Кепк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800" y="4572000"/>
            <a:ext cx="25908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C:\Documents and Settings\Пользователь\Рабочий стол\Одежда обувь\Босоножки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1524000"/>
            <a:ext cx="220980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4" descr="C:\Documents and Settings\Пользователь\Рабочий стол\Одежда обувь\шляпка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15" t="7941" r="2132" b="735"/>
          <a:stretch>
            <a:fillRect/>
          </a:stretch>
        </p:blipFill>
        <p:spPr bwMode="auto">
          <a:xfrm>
            <a:off x="5638800" y="4724400"/>
            <a:ext cx="2286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4й лишний</a:t>
            </a:r>
            <a:endParaRPr lang="ru-RU" dirty="0"/>
          </a:p>
        </p:txBody>
      </p:sp>
      <p:pic>
        <p:nvPicPr>
          <p:cNvPr id="14339" name="Содержимое 7" descr="zagadka_1-500x50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80063" y="1557338"/>
            <a:ext cx="2087562" cy="2046287"/>
          </a:xfrm>
        </p:spPr>
      </p:pic>
      <p:pic>
        <p:nvPicPr>
          <p:cNvPr id="14340" name="Рисунок 3" descr="1b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3860800"/>
            <a:ext cx="2249488" cy="224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4" descr="1146k-800x80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3573463"/>
            <a:ext cx="2459037" cy="245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Рисунок 6" descr="i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9363" y="1557338"/>
            <a:ext cx="2027237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4й лишний</a:t>
            </a:r>
            <a:endParaRPr lang="ru-RU" dirty="0"/>
          </a:p>
        </p:txBody>
      </p:sp>
      <p:pic>
        <p:nvPicPr>
          <p:cNvPr id="15363" name="Рисунок 3" descr="1358230184_0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8238" y="4868863"/>
            <a:ext cx="2719387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Рисунок 8" descr="1358230184_0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412875"/>
            <a:ext cx="137160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Рисунок 9" descr="1358230184_0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7613" y="4724400"/>
            <a:ext cx="1914525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Рисунок 10" descr="1358230184_0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1649413"/>
            <a:ext cx="1773237" cy="209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Одежда первобытного человека</a:t>
            </a:r>
            <a:endParaRPr lang="ru-RU" dirty="0"/>
          </a:p>
        </p:txBody>
      </p:sp>
      <p:pic>
        <p:nvPicPr>
          <p:cNvPr id="16387" name="Содержимое 4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200" y="1628775"/>
            <a:ext cx="5664200" cy="4248150"/>
          </a:xfr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867400" y="1628775"/>
            <a:ext cx="3276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</a:rPr>
              <a:t>В далекие времена люди жили в пещерах и одежду шили из шкуры животных.</a:t>
            </a:r>
          </a:p>
          <a:p>
            <a:pPr eaLnBrk="0" hangingPunct="0">
              <a:defRPr/>
            </a:pP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</a:rPr>
              <a:t>- Как вы думаете, если бы мы сейчас с вами ходили в такой одежде, чтобы с нами произошло?</a:t>
            </a:r>
          </a:p>
          <a:p>
            <a:pPr eaLnBrk="0" hangingPunct="0">
              <a:defRPr/>
            </a:pP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</a:rPr>
              <a:t>- Почему бы мы замерзли?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Что на нас надето?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303837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r>
              <a:rPr lang="ru-RU" altLang="ru-RU" smtClean="0"/>
              <a:t>На взрослом ------------------------На ребёнке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smtClean="0"/>
              <a:t>	Рубашка				рубашечка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smtClean="0"/>
              <a:t>	Платье					платьишко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smtClean="0"/>
              <a:t>	Брюки					брючки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smtClean="0"/>
              <a:t>	Юбка					юбочка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smtClean="0"/>
              <a:t>	Носки					носочки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smtClean="0"/>
              <a:t>	Футболка				футболочка</a:t>
            </a:r>
          </a:p>
          <a:p>
            <a:pPr>
              <a:buFont typeface="Wingdings 2" panose="05020102010507070707" pitchFamily="18" charset="2"/>
              <a:buNone/>
            </a:pPr>
            <a:endParaRPr lang="ru-RU" altLang="ru-RU" smtClean="0"/>
          </a:p>
          <a:p>
            <a:pPr algn="ctr">
              <a:buFont typeface="Wingdings 2" panose="05020102010507070707" pitchFamily="18" charset="2"/>
              <a:buNone/>
            </a:pPr>
            <a:r>
              <a:rPr lang="ru-RU" altLang="ru-RU" smtClean="0"/>
              <a:t>Это всё </a:t>
            </a:r>
            <a:r>
              <a:rPr lang="ru-RU" altLang="ru-RU" b="1" smtClean="0"/>
              <a:t>одежда</a:t>
            </a:r>
          </a:p>
        </p:txBody>
      </p:sp>
      <p:pic>
        <p:nvPicPr>
          <p:cNvPr id="17412" name="Рисунок 4" descr="1385791547_14-kopiy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2357438"/>
            <a:ext cx="287972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 descr="[wapclub.ge]sscs_depositphotos_4186466-Four-seasons---spring-summer-autumn-winter.-Art-tree-beautiful-for-you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1268413"/>
            <a:ext cx="4895850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Виды одежды</a:t>
            </a:r>
            <a:endParaRPr lang="ru-RU" dirty="0"/>
          </a:p>
        </p:txBody>
      </p:sp>
      <p:sp>
        <p:nvSpPr>
          <p:cNvPr id="18436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686800" cy="5303837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endParaRPr lang="ru-RU" altLang="ru-RU" smtClean="0"/>
          </a:p>
          <a:p>
            <a:pPr>
              <a:buFont typeface="Wingdings 2" panose="05020102010507070707" pitchFamily="18" charset="2"/>
              <a:buNone/>
            </a:pPr>
            <a:endParaRPr lang="ru-RU" altLang="ru-RU" smtClean="0"/>
          </a:p>
          <a:p>
            <a:pPr>
              <a:buFont typeface="Wingdings 2" panose="05020102010507070707" pitchFamily="18" charset="2"/>
              <a:buNone/>
            </a:pPr>
            <a:endParaRPr lang="ru-RU" altLang="ru-RU" smtClean="0"/>
          </a:p>
          <a:p>
            <a:pPr>
              <a:buFont typeface="Wingdings 2" panose="05020102010507070707" pitchFamily="18" charset="2"/>
              <a:buNone/>
            </a:pPr>
            <a:r>
              <a:rPr lang="ru-RU" altLang="ru-RU" b="1" i="1" smtClean="0"/>
              <a:t>		весенняя</a:t>
            </a:r>
            <a:r>
              <a:rPr lang="ru-RU" altLang="ru-RU" smtClean="0"/>
              <a:t> 				</a:t>
            </a:r>
            <a:r>
              <a:rPr lang="ru-RU" altLang="ru-RU" b="1" i="1" smtClean="0"/>
              <a:t>летняя</a:t>
            </a:r>
            <a:endParaRPr lang="ru-RU" altLang="ru-RU" smtClean="0"/>
          </a:p>
          <a:p>
            <a:pPr>
              <a:buFont typeface="Wingdings 2" panose="05020102010507070707" pitchFamily="18" charset="2"/>
              <a:buNone/>
            </a:pPr>
            <a:endParaRPr lang="ru-RU" altLang="ru-RU" b="1" i="1" smtClean="0"/>
          </a:p>
          <a:p>
            <a:pPr>
              <a:buFont typeface="Wingdings 2" panose="05020102010507070707" pitchFamily="18" charset="2"/>
              <a:buNone/>
            </a:pPr>
            <a:endParaRPr lang="ru-RU" altLang="ru-RU" b="1" i="1" smtClean="0"/>
          </a:p>
          <a:p>
            <a:pPr>
              <a:buFont typeface="Wingdings 2" panose="05020102010507070707" pitchFamily="18" charset="2"/>
              <a:buNone/>
            </a:pPr>
            <a:endParaRPr lang="ru-RU" altLang="ru-RU" b="1" i="1" smtClean="0"/>
          </a:p>
          <a:p>
            <a:pPr>
              <a:buFont typeface="Wingdings 2" panose="05020102010507070707" pitchFamily="18" charset="2"/>
              <a:buNone/>
            </a:pPr>
            <a:r>
              <a:rPr lang="ru-RU" altLang="ru-RU" b="1" i="1" smtClean="0"/>
              <a:t>		осенняя 				зимняя</a:t>
            </a:r>
            <a:r>
              <a:rPr lang="ru-RU" altLang="ru-RU" smtClean="0"/>
              <a:t> 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smtClean="0"/>
              <a:t> д</a:t>
            </a:r>
            <a:r>
              <a:rPr lang="ru-RU" altLang="ru-RU" b="1" i="1" smtClean="0"/>
              <a:t>емисезонная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324</TotalTime>
  <Words>374</Words>
  <Application>Microsoft Office PowerPoint</Application>
  <PresentationFormat>Экран (4:3)</PresentationFormat>
  <Paragraphs>138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Georgia</vt:lpstr>
      <vt:lpstr>Arial</vt:lpstr>
      <vt:lpstr>Wingdings 2</vt:lpstr>
      <vt:lpstr>Calibri</vt:lpstr>
      <vt:lpstr>Times New Roman</vt:lpstr>
      <vt:lpstr>Трек</vt:lpstr>
      <vt:lpstr>Одежда, обувь, ткани</vt:lpstr>
      <vt:lpstr>Загадки</vt:lpstr>
      <vt:lpstr>4й лишний</vt:lpstr>
      <vt:lpstr>4й лишний</vt:lpstr>
      <vt:lpstr>4й лишний</vt:lpstr>
      <vt:lpstr>4й лишний</vt:lpstr>
      <vt:lpstr>Одежда первобытного человека</vt:lpstr>
      <vt:lpstr>Что на нас надето?</vt:lpstr>
      <vt:lpstr>Виды одежды</vt:lpstr>
      <vt:lpstr>Демисезонная или летняя?</vt:lpstr>
      <vt:lpstr>Летняя одежда</vt:lpstr>
      <vt:lpstr>Демисезонная одежда</vt:lpstr>
      <vt:lpstr>Зимняя одежда</vt:lpstr>
      <vt:lpstr>Обувь летняя и демисезонная</vt:lpstr>
      <vt:lpstr>Обувь зимняя</vt:lpstr>
      <vt:lpstr>Уход за одеждой и обувью</vt:lpstr>
      <vt:lpstr>У всех одежда разная</vt:lpstr>
      <vt:lpstr>Из чего шьют одежду?</vt:lpstr>
      <vt:lpstr>Сшить! Связать! … свалять!</vt:lpstr>
      <vt:lpstr>Какую хочешь одежду?</vt:lpstr>
      <vt:lpstr>Детали одежды</vt:lpstr>
      <vt:lpstr>Если мы…</vt:lpstr>
      <vt:lpstr>Одеваю - надеваю?</vt:lpstr>
      <vt:lpstr>Один - много</vt:lpstr>
      <vt:lpstr>материалы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Одежда, обувь, ткани</dc:title>
  <dc:creator>Инесса</dc:creator>
  <cp:lastModifiedBy>Inessa</cp:lastModifiedBy>
  <cp:revision>33</cp:revision>
  <dcterms:created xsi:type="dcterms:W3CDTF">2015-02-15T14:11:59Z</dcterms:created>
  <dcterms:modified xsi:type="dcterms:W3CDTF">2017-05-31T18:38:12Z</dcterms:modified>
</cp:coreProperties>
</file>