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72" r:id="rId5"/>
    <p:sldId id="259" r:id="rId6"/>
    <p:sldId id="260" r:id="rId7"/>
    <p:sldId id="261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71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36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BF1F5-FC06-4F04-BAFB-CF6DB14DE8A5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8D516-0E11-42DD-84A7-AF75E9B0D4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BF1F5-FC06-4F04-BAFB-CF6DB14DE8A5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8D516-0E11-42DD-84A7-AF75E9B0D4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BF1F5-FC06-4F04-BAFB-CF6DB14DE8A5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8D516-0E11-42DD-84A7-AF75E9B0D4E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BF1F5-FC06-4F04-BAFB-CF6DB14DE8A5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8D516-0E11-42DD-84A7-AF75E9B0D4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BF1F5-FC06-4F04-BAFB-CF6DB14DE8A5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8D516-0E11-42DD-84A7-AF75E9B0D4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BF1F5-FC06-4F04-BAFB-CF6DB14DE8A5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8D516-0E11-42DD-84A7-AF75E9B0D4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BF1F5-FC06-4F04-BAFB-CF6DB14DE8A5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8D516-0E11-42DD-84A7-AF75E9B0D4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BF1F5-FC06-4F04-BAFB-CF6DB14DE8A5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8D516-0E11-42DD-84A7-AF75E9B0D4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BF1F5-FC06-4F04-BAFB-CF6DB14DE8A5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8D516-0E11-42DD-84A7-AF75E9B0D4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BF1F5-FC06-4F04-BAFB-CF6DB14DE8A5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8D516-0E11-42DD-84A7-AF75E9B0D4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BF1F5-FC06-4F04-BAFB-CF6DB14DE8A5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8D516-0E11-42DD-84A7-AF75E9B0D4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304BF1F5-FC06-4F04-BAFB-CF6DB14DE8A5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EA98D516-0E11-42DD-84A7-AF75E9B0D4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836712"/>
            <a:ext cx="8280920" cy="187220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по окружающему миру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тему: «Мои домашние питомцы»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59832" y="3140968"/>
            <a:ext cx="5544616" cy="2088232"/>
          </a:xfrm>
        </p:spPr>
        <p:txBody>
          <a:bodyPr>
            <a:noAutofit/>
          </a:bodyPr>
          <a:lstStyle/>
          <a:p>
            <a:pPr algn="r"/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 ученица 1-Б класса</a:t>
            </a:r>
          </a:p>
          <a:p>
            <a:pPr algn="r"/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МОУ «Школа-гимназия №6»</a:t>
            </a:r>
          </a:p>
          <a:p>
            <a:pPr algn="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Джанкоя</a:t>
            </a:r>
          </a:p>
          <a:p>
            <a:pPr algn="r"/>
            <a:r>
              <a:rPr lang="ru-RU" sz="28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Переходько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Екатерина</a:t>
            </a:r>
          </a:p>
          <a:p>
            <a:pPr algn="r"/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Классный руководитель </a:t>
            </a:r>
          </a:p>
          <a:p>
            <a:pPr algn="r"/>
            <a:r>
              <a:rPr lang="ru-RU" sz="28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Будз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С.П.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30" name="Picture 6" descr="http://333v.ru/uploads/8e/8e3a4ad4ef548c60b06b612aac0d3cab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077072"/>
            <a:ext cx="3744416" cy="278092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28824285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338328"/>
            <a:ext cx="8147248" cy="229858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Наша Боня умеет дружить.</a:t>
            </a:r>
            <a:b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нее есть друг Тайсон, </a:t>
            </a:r>
            <a:b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который приходит к нам в гости.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2" name="Picture 2" descr="C:\Users\Vanya\Desktop\Боня\DSC_068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564904"/>
            <a:ext cx="6624736" cy="43878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01536420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Vanya\Desktop\Боня\DSC_067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1256"/>
            <a:ext cx="9144000" cy="6056416"/>
          </a:xfrm>
          <a:prstGeom prst="rect">
            <a:avLst/>
          </a:prstGeom>
          <a:noFill/>
          <a:ln>
            <a:solidFill>
              <a:schemeClr val="tx2">
                <a:lumMod val="75000"/>
                <a:lumOff val="25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  <a:reflection blurRad="6350" stA="50000" endA="275" endPos="40000" dist="1016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1222738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3" descr="C:\Users\Vanya\Desktop\Боня\DSC_066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908720"/>
            <a:ext cx="8122930" cy="5380123"/>
          </a:xfrm>
          <a:prstGeom prst="rect">
            <a:avLst/>
          </a:prstGeom>
          <a:noFill/>
          <a:effectLst>
            <a:softEdge rad="31750"/>
          </a:effectLst>
          <a:scene3d>
            <a:camera prst="isometricOffAxis2Left"/>
            <a:lightRig rig="threePt" dir="t"/>
          </a:scene3d>
          <a:sp3d>
            <a:bevelT prst="convex"/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C:\Users\Vanya\Desktop\Боня\DSC_066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3287" y="4221088"/>
            <a:ext cx="3963797" cy="2625372"/>
          </a:xfrm>
          <a:prstGeom prst="rect">
            <a:avLst/>
          </a:prstGeom>
          <a:noFill/>
          <a:scene3d>
            <a:camera prst="isometricOffAxis2Left"/>
            <a:lightRig rig="threePt" dir="t"/>
          </a:scene3d>
          <a:sp3d>
            <a:bevelT/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3" name="Picture 5" descr="C:\Users\Vanya\Desktop\Боня\DSC_067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8560" y="188640"/>
            <a:ext cx="4320480" cy="2861617"/>
          </a:xfrm>
          <a:prstGeom prst="rect">
            <a:avLst/>
          </a:prstGeom>
          <a:noFill/>
          <a:effectLst>
            <a:glow rad="101600">
              <a:schemeClr val="accent3">
                <a:satMod val="175000"/>
                <a:alpha val="40000"/>
              </a:schemeClr>
            </a:glow>
          </a:effectLst>
          <a:scene3d>
            <a:camera prst="perspectiveContrastingRightFacing"/>
            <a:lightRig rig="threePt" dir="t"/>
          </a:scene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89099200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Эта дружба навсегда!</a:t>
            </a:r>
            <a:endParaRPr lang="ru-RU" dirty="0"/>
          </a:p>
        </p:txBody>
      </p:sp>
      <p:pic>
        <p:nvPicPr>
          <p:cNvPr id="3" name="Picture 2" descr="C:\Users\Vanya\Desktop\Боня\DSC_0644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32613" y="1883106"/>
            <a:ext cx="3984402" cy="4717783"/>
          </a:xfrm>
          <a:prstGeom prst="rect">
            <a:avLst/>
          </a:prstGeom>
          <a:noFill/>
          <a:scene3d>
            <a:camera prst="perspectiveContrastingRightFacing"/>
            <a:lightRig rig="threePt" dir="t"/>
          </a:scene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C:\Users\Vanya\Desktop\Боня\IMG_2188-08-05-17-16-22.jpe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6897" y="1484784"/>
            <a:ext cx="3672408" cy="4896544"/>
          </a:xfrm>
          <a:prstGeom prst="rect">
            <a:avLst/>
          </a:prstGeom>
          <a:noFill/>
          <a:scene3d>
            <a:camera prst="perspectiveHeroicExtremeLeftFacing"/>
            <a:lightRig rig="threePt" dir="t"/>
          </a:scene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43261059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620687"/>
            <a:ext cx="7992888" cy="2952329"/>
          </a:xfrm>
        </p:spPr>
        <p:txBody>
          <a:bodyPr>
            <a:noAutofit/>
          </a:bodyPr>
          <a:lstStyle/>
          <a:p>
            <a:pPr indent="449580">
              <a:lnSpc>
                <a:spcPct val="115000"/>
              </a:lnSpc>
              <a:spcAft>
                <a:spcPts val="1000"/>
              </a:spcAft>
            </a:pPr>
            <a:r>
              <a:rPr lang="ru-RU" sz="3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У меня теперь есть друг,</a:t>
            </a:r>
            <a:br>
              <a:rPr lang="ru-RU" sz="3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Преданный и верный.</a:t>
            </a:r>
            <a:br>
              <a:rPr lang="ru-RU" sz="3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Без него я как без рук,</a:t>
            </a:r>
            <a:br>
              <a:rPr lang="ru-RU" sz="3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Если откровенно.</a:t>
            </a:r>
            <a:br>
              <a:rPr lang="ru-RU" sz="3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338" name="Picture 2" descr="C:\Users\Vanya\Desktop\Боня\DSC_067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819279"/>
            <a:ext cx="6120680" cy="405395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92810383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908720"/>
            <a:ext cx="8064896" cy="3479700"/>
          </a:xfrm>
        </p:spPr>
        <p:txBody>
          <a:bodyPr>
            <a:normAutofit fontScale="90000"/>
          </a:bodyPr>
          <a:lstStyle/>
          <a:p>
            <a:pPr algn="r">
              <a:lnSpc>
                <a:spcPct val="115000"/>
              </a:lnSpc>
              <a:spcAft>
                <a:spcPts val="1000"/>
              </a:spcAft>
              <a:tabLst>
                <a:tab pos="714375" algn="l"/>
              </a:tabLst>
            </a:pPr>
            <a:r>
              <a:rPr lang="ru-RU" dirty="0">
                <a:latin typeface="Calibri"/>
                <a:ea typeface="Calibri"/>
                <a:cs typeface="Times New Roman"/>
              </a:rPr>
              <a:t>Щенок растёт у 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Кати.</a:t>
            </a:r>
            <a:r>
              <a:rPr lang="ru-RU" dirty="0">
                <a:latin typeface="Calibri"/>
                <a:ea typeface="Calibri"/>
                <a:cs typeface="Times New Roman"/>
              </a:rPr>
              <a:t/>
            </a:r>
            <a:br>
              <a:rPr lang="ru-RU" dirty="0">
                <a:latin typeface="Calibri"/>
                <a:ea typeface="Calibri"/>
                <a:cs typeface="Times New Roman"/>
              </a:rPr>
            </a:br>
            <a:r>
              <a:rPr lang="ru-RU" dirty="0" smtClean="0">
                <a:latin typeface="Calibri"/>
                <a:ea typeface="Calibri"/>
                <a:cs typeface="Times New Roman"/>
              </a:rPr>
              <a:t>Вернее, лучший друг,</a:t>
            </a:r>
            <a:r>
              <a:rPr lang="ru-RU" dirty="0">
                <a:latin typeface="Calibri"/>
                <a:ea typeface="Calibri"/>
                <a:cs typeface="Times New Roman"/>
              </a:rPr>
              <a:t/>
            </a:r>
            <a:br>
              <a:rPr lang="ru-RU" dirty="0">
                <a:latin typeface="Calibri"/>
                <a:ea typeface="Calibri"/>
                <a:cs typeface="Times New Roman"/>
              </a:rPr>
            </a:br>
            <a:r>
              <a:rPr lang="ru-RU" dirty="0" smtClean="0">
                <a:latin typeface="Calibri"/>
                <a:ea typeface="Calibri"/>
                <a:cs typeface="Times New Roman"/>
              </a:rPr>
              <a:t>Надежный и верный</a:t>
            </a:r>
            <a:r>
              <a:rPr lang="ru-RU" dirty="0">
                <a:latin typeface="Calibri"/>
                <a:ea typeface="Calibri"/>
                <a:cs typeface="Times New Roman"/>
              </a:rPr>
              <a:t/>
            </a:r>
            <a:br>
              <a:rPr lang="ru-RU" dirty="0">
                <a:latin typeface="Calibri"/>
                <a:ea typeface="Calibri"/>
                <a:cs typeface="Times New Roman"/>
              </a:rPr>
            </a:br>
            <a:r>
              <a:rPr lang="ru-RU" dirty="0" err="1" smtClean="0">
                <a:latin typeface="Calibri"/>
                <a:ea typeface="Calibri"/>
                <a:cs typeface="Times New Roman"/>
              </a:rPr>
              <a:t>Бонею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ru-RU" dirty="0">
                <a:latin typeface="Calibri"/>
                <a:ea typeface="Calibri"/>
                <a:cs typeface="Times New Roman"/>
              </a:rPr>
              <a:t>зовут 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.</a:t>
            </a:r>
            <a:r>
              <a:rPr lang="ru-RU" dirty="0">
                <a:latin typeface="Calibri"/>
                <a:ea typeface="Calibri"/>
                <a:cs typeface="Times New Roman"/>
              </a:rPr>
              <a:t/>
            </a:r>
            <a:br>
              <a:rPr lang="ru-RU" dirty="0"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pic>
        <p:nvPicPr>
          <p:cNvPr id="15362" name="Picture 2" descr="C:\Users\Vanya\Desktop\Боня\DSC_065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3096344" cy="4674873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isometricOffAxis1Right"/>
            <a:lightRig rig="threePt" dir="t"/>
          </a:scene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6" descr="https://mota.ru/upload/wallpapers/source/2013/03/27/21/00/35379/TPoJX79HVY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9" name="Picture 9" descr="C:\Users\Vanya\Desktop\Боня\DSC_0666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220141" y="3645024"/>
            <a:ext cx="4793407" cy="3309564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perspectiveAbove"/>
            <a:lightRig rig="threePt" dir="t"/>
          </a:scene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06680186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24385757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338328"/>
            <a:ext cx="8219256" cy="1506496"/>
          </a:xfrm>
        </p:spPr>
        <p:txBody>
          <a:bodyPr>
            <a:normAutofit/>
          </a:bodyPr>
          <a:lstStyle/>
          <a:p>
            <a:r>
              <a:rPr lang="ru-RU" dirty="0" smtClean="0"/>
              <a:t>Мой домашний питомец- это собака по кличке Боня</a:t>
            </a:r>
            <a:r>
              <a:rPr lang="ru-RU" dirty="0"/>
              <a:t>.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0225" y="2624138"/>
            <a:ext cx="463550" cy="161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 descr="C:\Users\Vanya\Desktop\Боня\DSC_066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996" y="2234164"/>
            <a:ext cx="6947372" cy="460150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26353948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3968" y="338666"/>
            <a:ext cx="4402833" cy="5610614"/>
          </a:xfrm>
        </p:spPr>
        <p:txBody>
          <a:bodyPr>
            <a:noAutofit/>
          </a:bodyPr>
          <a:lstStyle/>
          <a:p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меня есть новый друг,</a:t>
            </a:r>
            <a:b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обнюхал все </a:t>
            </a: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вокруг: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Стол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диван, журнал и </a:t>
            </a: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книжку,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еще совсем малышка.</a:t>
            </a:r>
            <a:b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Лает </a:t>
            </a: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громко, 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звонок,</a:t>
            </a:r>
            <a:b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Ну, 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конечно, он — щенок!</a:t>
            </a: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17228" y="1371600"/>
            <a:ext cx="4262652" cy="3497560"/>
          </a:xfrm>
        </p:spPr>
      </p:pic>
    </p:spTree>
    <p:extLst>
      <p:ext uri="{BB962C8B-B14F-4D97-AF65-F5344CB8AC3E}">
        <p14:creationId xmlns="" xmlns:p14="http://schemas.microsoft.com/office/powerpoint/2010/main" val="302879035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zagony.ru/admin_new/foto/2010-7-2/1278060349/fotopodborka_pjatnicy_124_foto_12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511" y="-85467"/>
            <a:ext cx="9253383" cy="69135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59474779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Подрастает мой щенок, он теперь мой дружок…</a:t>
            </a:r>
            <a:endParaRPr lang="ru-RU" dirty="0"/>
          </a:p>
        </p:txBody>
      </p:sp>
      <p:pic>
        <p:nvPicPr>
          <p:cNvPr id="5123" name="Picture 3" descr="C:\Users\Vanya\Desktop\Боня\DSC_065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892829"/>
            <a:ext cx="3177335" cy="479715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http://static.vplus.net/u/p/5598cb7f5413ff831a8b4863_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348880"/>
            <a:ext cx="4258745" cy="42466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89675714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88640"/>
            <a:ext cx="8136904" cy="2232248"/>
          </a:xfrm>
        </p:spPr>
        <p:txBody>
          <a:bodyPr>
            <a:noAutofit/>
          </a:bodyPr>
          <a:lstStyle/>
          <a:p>
            <a:r>
              <a:rPr lang="ru-RU" sz="3600" dirty="0"/>
              <a:t>Почему щенку не лень</a:t>
            </a:r>
            <a:br>
              <a:rPr lang="ru-RU" sz="3600" dirty="0"/>
            </a:br>
            <a:r>
              <a:rPr lang="ru-RU" sz="3600" dirty="0"/>
              <a:t>Громко лаять целый день?</a:t>
            </a:r>
            <a:br>
              <a:rPr lang="ru-RU" sz="3600" dirty="0"/>
            </a:br>
            <a:r>
              <a:rPr lang="ru-RU" sz="3600" dirty="0"/>
              <a:t>Неспроста же лает:</a:t>
            </a:r>
            <a:br>
              <a:rPr lang="ru-RU" sz="3600" dirty="0"/>
            </a:br>
            <a:r>
              <a:rPr lang="ru-RU" sz="3600" dirty="0"/>
              <a:t>Поиграть желает!</a:t>
            </a:r>
          </a:p>
        </p:txBody>
      </p:sp>
      <p:pic>
        <p:nvPicPr>
          <p:cNvPr id="6146" name="Picture 2" descr="C:\Users\Vanya\Desktop\Боня\DSC_065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420888"/>
            <a:ext cx="7032579" cy="4437112"/>
          </a:xfrm>
          <a:prstGeom prst="rect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</p:spTree>
    <p:extLst>
      <p:ext uri="{BB962C8B-B14F-4D97-AF65-F5344CB8AC3E}">
        <p14:creationId xmlns="" xmlns:p14="http://schemas.microsoft.com/office/powerpoint/2010/main" val="270040566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8024" y="620688"/>
            <a:ext cx="3898777" cy="4680520"/>
          </a:xfrm>
        </p:spPr>
        <p:txBody>
          <a:bodyPr>
            <a:noAutofit/>
          </a:bodyPr>
          <a:lstStyle/>
          <a:p>
            <a:r>
              <a:rPr lang="ru-RU" sz="3600" dirty="0"/>
              <a:t>Подарили мне щенка</a:t>
            </a:r>
            <a:br>
              <a:rPr lang="ru-RU" sz="3600" dirty="0"/>
            </a:br>
            <a:r>
              <a:rPr lang="ru-RU" sz="3600" dirty="0"/>
              <a:t>Толстопятого </a:t>
            </a:r>
            <a:r>
              <a:rPr lang="ru-RU" sz="3600" dirty="0" smtClean="0"/>
              <a:t>мопсика.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/>
              <a:t>Прихожу</a:t>
            </a:r>
            <a:r>
              <a:rPr lang="ru-RU" sz="3600" dirty="0" smtClean="0"/>
              <a:t>, меня </a:t>
            </a:r>
            <a:r>
              <a:rPr lang="ru-RU" sz="3600" dirty="0"/>
              <a:t>встречает,</a:t>
            </a:r>
            <a:br>
              <a:rPr lang="ru-RU" sz="3600" dirty="0"/>
            </a:br>
            <a:r>
              <a:rPr lang="ru-RU" sz="3600" dirty="0"/>
              <a:t>В </a:t>
            </a:r>
            <a:r>
              <a:rPr lang="ru-RU" sz="3600" dirty="0" smtClean="0"/>
              <a:t>школу </a:t>
            </a:r>
            <a:r>
              <a:rPr lang="ru-RU" sz="3600" dirty="0"/>
              <a:t>утром </a:t>
            </a:r>
            <a:r>
              <a:rPr lang="ru-RU" sz="3600" dirty="0" smtClean="0"/>
              <a:t>провожает.</a:t>
            </a:r>
            <a:endParaRPr lang="ru-RU" sz="3600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04988" y="1124744"/>
            <a:ext cx="4300228" cy="3528392"/>
          </a:xfrm>
        </p:spPr>
      </p:pic>
    </p:spTree>
    <p:extLst>
      <p:ext uri="{BB962C8B-B14F-4D97-AF65-F5344CB8AC3E}">
        <p14:creationId xmlns="" xmlns:p14="http://schemas.microsoft.com/office/powerpoint/2010/main" val="284692113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20072" y="402728"/>
            <a:ext cx="3466728" cy="5764512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— Ни за что! — сказала мама.</a:t>
            </a:r>
            <a:b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— Никогда! — сказала мама.</a:t>
            </a:r>
            <a:b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— Нипочем, — сказала мама, —</a:t>
            </a:r>
            <a:b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 дом собаку не пущу!</a:t>
            </a:r>
            <a:b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 descr="C:\Users\Vanya\Desktop\Боня\DSC_065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51" y="3284984"/>
            <a:ext cx="4680718" cy="356953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Vanya\Desktop\Боня\DSC_065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785" y="0"/>
            <a:ext cx="4724375" cy="328498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07066704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404664"/>
            <a:ext cx="8280920" cy="2304256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Боня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игривое, ласковое чудо,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Боня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хвостик,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с тобой повсюду,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Боня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взгляд, бровки домиком, глазки,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Боня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светлая, добрая сказка.</a:t>
            </a:r>
          </a:p>
        </p:txBody>
      </p:sp>
      <p:pic>
        <p:nvPicPr>
          <p:cNvPr id="9218" name="Picture 2" descr="C:\Users\Vanya\Desktop\Боня\DSC_067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8903" y="2708920"/>
            <a:ext cx="6084168" cy="40297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6470015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167</TotalTime>
  <Words>96</Words>
  <Application>Microsoft Office PowerPoint</Application>
  <PresentationFormat>Экран (4:3)</PresentationFormat>
  <Paragraphs>19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Волна</vt:lpstr>
      <vt:lpstr>Проект по окружающему миру на тему: «Мои домашние питомцы»</vt:lpstr>
      <vt:lpstr>Мой домашний питомец- это собака по кличке Боня.</vt:lpstr>
      <vt:lpstr>У меня есть новый друг, Он обнюхал все вокруг: Стол, диван, журнал и книжку, Он еще совсем малышка. Лает громко, как звонок, Ну, конечно, он — щенок!</vt:lpstr>
      <vt:lpstr>Слайд 4</vt:lpstr>
      <vt:lpstr>Подрастает мой щенок, он теперь мой дружок…</vt:lpstr>
      <vt:lpstr>Почему щенку не лень Громко лаять целый день? Неспроста же лает: Поиграть желает!</vt:lpstr>
      <vt:lpstr>Подарили мне щенка Толстопятого мопсика. Прихожу, меня встречает, В школу утром провожает.</vt:lpstr>
      <vt:lpstr>— Ни за что! — сказала мама. — Никогда! — сказала мама. — Нипочем, — сказала мама, — В дом собаку не пущу! </vt:lpstr>
      <vt:lpstr>Боня – это игривое, ласковое чудо, Боня – это хвостик, он с тобой повсюду, Боня – это взгляд, бровки домиком, глазки, Боня – это светлая, добрая сказка.</vt:lpstr>
      <vt:lpstr>Наша Боня умеет дружить. У нее есть друг Тайсон,  который приходит к нам в гости.</vt:lpstr>
      <vt:lpstr>Слайд 11</vt:lpstr>
      <vt:lpstr>Слайд 12</vt:lpstr>
      <vt:lpstr>Эта дружба навсегда!</vt:lpstr>
      <vt:lpstr>У меня теперь есть друг, Преданный и верный. Без него я как без рук, Если откровенно. </vt:lpstr>
      <vt:lpstr>Щенок растёт у Кати. Вернее, лучший друг, Надежный и верный Бонею зовут . 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по окружающему миру на тему: «Домашние питомцы»</dc:title>
  <dc:creator>Vanya</dc:creator>
  <cp:lastModifiedBy>Светлана</cp:lastModifiedBy>
  <cp:revision>25</cp:revision>
  <dcterms:created xsi:type="dcterms:W3CDTF">2017-05-08T11:28:12Z</dcterms:created>
  <dcterms:modified xsi:type="dcterms:W3CDTF">2017-05-31T13:27:52Z</dcterms:modified>
</cp:coreProperties>
</file>