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77" r:id="rId4"/>
    <p:sldId id="276" r:id="rId5"/>
    <p:sldId id="275" r:id="rId6"/>
    <p:sldId id="274" r:id="rId7"/>
    <p:sldId id="273" r:id="rId8"/>
    <p:sldId id="272" r:id="rId9"/>
    <p:sldId id="271" r:id="rId10"/>
    <p:sldId id="270" r:id="rId11"/>
    <p:sldId id="278" r:id="rId12"/>
    <p:sldId id="268" r:id="rId13"/>
    <p:sldId id="279" r:id="rId14"/>
    <p:sldId id="281" r:id="rId15"/>
    <p:sldId id="280" r:id="rId16"/>
    <p:sldId id="282" r:id="rId17"/>
    <p:sldId id="285" r:id="rId18"/>
    <p:sldId id="286" r:id="rId19"/>
    <p:sldId id="284" r:id="rId20"/>
    <p:sldId id="283" r:id="rId21"/>
    <p:sldId id="269" r:id="rId22"/>
    <p:sldId id="26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CB1B77-CDB4-4018-A6CB-7C077A326C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4775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00412-AAB8-4F73-A36B-ADFBF38193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83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84A69-0AAD-428E-B5A5-4CF7C3A6D6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406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96238-58D2-4558-817B-22E3CAA338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525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FF2B97-A1FB-441F-BB31-97995AA8A6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340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30F54-00EA-4513-A26B-44E44773FE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397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130C4-1EE6-4CA9-A0B6-8B05D70C50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68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C9F51B-0B20-4464-9140-371270516F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254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9CD9E-6AA0-41FF-B5E1-EA829A296C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070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AA66A-F7C0-45A3-8E05-619C502876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698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E004AF-A8DD-41E2-913D-AD6B294F09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367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993A16-8E5B-40B4-B607-296C403A30C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143000"/>
          </a:xfrm>
        </p:spPr>
        <p:txBody>
          <a:bodyPr/>
          <a:lstStyle/>
          <a:p>
            <a:pPr eaLnBrk="1" hangingPunct="1"/>
            <a:r>
              <a:rPr lang="ru-RU" altLang="ru-RU" sz="4800" b="1" i="1" smtClean="0">
                <a:solidFill>
                  <a:srgbClr val="820000"/>
                </a:solidFill>
              </a:rPr>
              <a:t>Семья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4221163"/>
            <a:ext cx="4535487" cy="2303462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altLang="ru-RU" i="1" smtClean="0"/>
              <a:t>Трушечкина В. М.</a:t>
            </a:r>
          </a:p>
          <a:p>
            <a:pPr algn="r" eaLnBrk="1" hangingPunct="1">
              <a:buFontTx/>
              <a:buNone/>
            </a:pPr>
            <a:r>
              <a:rPr lang="ru-RU" altLang="ru-RU" sz="2400" i="1" smtClean="0"/>
              <a:t>воспитатель </a:t>
            </a:r>
          </a:p>
          <a:p>
            <a:pPr algn="r" eaLnBrk="1" hangingPunct="1">
              <a:buFontTx/>
              <a:buNone/>
            </a:pPr>
            <a:r>
              <a:rPr lang="ru-RU" altLang="ru-RU" sz="2400" i="1" smtClean="0"/>
              <a:t>группы «Ягодка»</a:t>
            </a:r>
          </a:p>
          <a:p>
            <a:pPr algn="r" eaLnBrk="1" hangingPunct="1">
              <a:buFontTx/>
              <a:buNone/>
            </a:pPr>
            <a:r>
              <a:rPr lang="ru-RU" altLang="ru-RU" sz="2400" i="1" smtClean="0"/>
              <a:t>д/с №13</a:t>
            </a:r>
          </a:p>
          <a:p>
            <a:pPr algn="r" eaLnBrk="1" hangingPunct="1">
              <a:buFontTx/>
              <a:buNone/>
            </a:pPr>
            <a:r>
              <a:rPr lang="ru-RU" altLang="ru-RU" sz="2400" i="1" smtClean="0"/>
              <a:t>г.Снежинск</a:t>
            </a:r>
          </a:p>
        </p:txBody>
      </p:sp>
      <p:pic>
        <p:nvPicPr>
          <p:cNvPr id="2052" name="Рисунок 5" descr="35849598f7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479901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Подбери пару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Сестра папы                        дедушка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Мать мамы                           тетя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Отец папы                             прабабушка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Брат мамы                            бабушка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Бабушка мамы                      дядя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Сын брата папы                    двоюродный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                                            брат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Подбери пару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Сестра папы                          дедушка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Мать мамы                             тетя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Отец папы                               прабабушка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Брат мамы                               бабушка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Бабушка мамы                        дядя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Сын брата папы                     двоюродный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                                            	брат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059113" y="2276475"/>
            <a:ext cx="2592387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771775" y="2997200"/>
            <a:ext cx="2951163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2698750" y="2347913"/>
            <a:ext cx="2952750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2771775" y="4005263"/>
            <a:ext cx="2879725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3419475" y="3573463"/>
            <a:ext cx="2232025" cy="11509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3706813" y="5300663"/>
            <a:ext cx="19446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Я знаю 5 слов о …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/>
            <a:r>
              <a:rPr lang="ru-RU" altLang="ru-RU" smtClean="0"/>
              <a:t>Мама какая? - </a:t>
            </a:r>
            <a:r>
              <a:rPr lang="ru-RU" altLang="ru-RU" i="1" smtClean="0"/>
              <a:t>добрая, нежная, ласковая, умная, красивая</a:t>
            </a:r>
            <a:r>
              <a:rPr lang="ru-RU" altLang="ru-RU" smtClean="0"/>
              <a:t>… </a:t>
            </a:r>
          </a:p>
          <a:p>
            <a:pPr eaLnBrk="1" hangingPunct="1"/>
            <a:r>
              <a:rPr lang="ru-RU" altLang="ru-RU" smtClean="0"/>
              <a:t>Папа какой? - </a:t>
            </a:r>
            <a:r>
              <a:rPr lang="ru-RU" altLang="ru-RU" i="1" smtClean="0"/>
              <a:t>строгий, умный, сильный, смелый, спортивный</a:t>
            </a:r>
            <a:r>
              <a:rPr lang="ru-RU" altLang="ru-RU" smtClean="0"/>
              <a:t>…</a:t>
            </a:r>
          </a:p>
          <a:p>
            <a:pPr eaLnBrk="1" hangingPunct="1"/>
            <a:r>
              <a:rPr lang="ru-RU" altLang="ru-RU" smtClean="0"/>
              <a:t>Бабушка какая? -</a:t>
            </a:r>
            <a:r>
              <a:rPr lang="ru-RU" altLang="ru-RU" i="1" smtClean="0"/>
              <a:t> седая, старенькая, добрая, ласковая, заботливая…</a:t>
            </a:r>
          </a:p>
          <a:p>
            <a:pPr eaLnBrk="1" hangingPunct="1"/>
            <a:r>
              <a:rPr lang="ru-RU" altLang="ru-RU" smtClean="0"/>
              <a:t>Дедушка какой? -</a:t>
            </a:r>
            <a:r>
              <a:rPr lang="ru-RU" altLang="ru-RU" i="1" smtClean="0"/>
              <a:t> старенький, седой, добрый, умный, мудрый …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6" descr="пап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4715">
            <a:off x="1928813" y="839788"/>
            <a:ext cx="2154237" cy="30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5" descr="мам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17386">
            <a:off x="0" y="101600"/>
            <a:ext cx="2154238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4" descr="дедушк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90787">
            <a:off x="6662738" y="3540125"/>
            <a:ext cx="2154237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3" descr="бабушк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54397">
            <a:off x="5219700" y="3429000"/>
            <a:ext cx="2154238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Кто что делает?</a:t>
            </a:r>
          </a:p>
        </p:txBody>
      </p:sp>
      <p:sp>
        <p:nvSpPr>
          <p:cNvPr id="143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188" y="2205038"/>
            <a:ext cx="7848600" cy="431958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Мама —работает, гладит бельё, готовит обед, моет, стирает, вытирает пыль, пылесосит.</a:t>
            </a:r>
          </a:p>
          <a:p>
            <a:pPr eaLnBrk="1" hangingPunct="1"/>
            <a:r>
              <a:rPr lang="ru-RU" altLang="ru-RU" sz="2800" smtClean="0"/>
              <a:t>Папа - работает, делает ремонт, выносит мусор, ходит в магазин.</a:t>
            </a:r>
          </a:p>
          <a:p>
            <a:pPr eaLnBrk="1" hangingPunct="1"/>
            <a:r>
              <a:rPr lang="ru-RU" altLang="ru-RU" sz="2800" smtClean="0"/>
              <a:t>Бабушка- готовит еду, шьет, вяжет, печет пирожки и пироги.</a:t>
            </a:r>
          </a:p>
          <a:p>
            <a:pPr eaLnBrk="1" hangingPunct="1"/>
            <a:r>
              <a:rPr lang="ru-RU" altLang="ru-RU" sz="2800" smtClean="0"/>
              <a:t>Дедушка- ходит в магазин, помогает бабушке, чинит мебель</a:t>
            </a:r>
          </a:p>
          <a:p>
            <a:pPr eaLnBrk="1" hangingPunct="1">
              <a:buFontTx/>
              <a:buNone/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6" descr="1225577866_xfjt_20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4140200"/>
            <a:ext cx="3816350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Продолжи предложения</a:t>
            </a:r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8313" y="18557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  <a:cs typeface="+mn-cs"/>
              </a:rPr>
              <a:t>Если б я был идеальным родителем, я бы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  <a:cs typeface="+mn-cs"/>
              </a:rPr>
              <a:t>________________________________________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28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Если б я был идеальным ребёнком, я бы    ____________________________________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___________________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11188" y="2216150"/>
            <a:ext cx="85328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>
                <a:solidFill>
                  <a:schemeClr val="accent2"/>
                </a:solidFill>
              </a:rPr>
              <a:t>Щедрым, внимательным, добрым, понимающим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27088" y="3727450"/>
            <a:ext cx="74898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>
                <a:solidFill>
                  <a:schemeClr val="accent2"/>
                </a:solidFill>
              </a:rPr>
              <a:t>Хорошо учился, слушался, внимательным к родителям</a:t>
            </a:r>
            <a:r>
              <a:rPr lang="ru-RU" altLang="ru-RU" sz="3200">
                <a:solidFill>
                  <a:schemeClr val="accent2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1" descr="1225577946_xfjt_20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150" y="1565275"/>
            <a:ext cx="2341563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Семейные традиции</a:t>
            </a:r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1638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3563" y="6481763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185FA98-DDD4-472A-81B9-6C0332121387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74650" y="1362075"/>
            <a:ext cx="82296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Новый год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День рождения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Пасха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Рождество Христово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Отдых  на природе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2800" kern="0" dirty="0">
                <a:latin typeface="+mn-lt"/>
                <a:cs typeface="+mn-cs"/>
              </a:rPr>
              <a:t>Рыбалка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2800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2800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2400" kern="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2400" kern="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2400" kern="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800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/>
            </a:r>
            <a:br>
              <a:rPr lang="ru-RU" sz="2800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endParaRPr lang="ru-RU" sz="2800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2800" kern="0" dirty="0">
              <a:latin typeface="+mn-lt"/>
              <a:cs typeface="+mn-cs"/>
            </a:endParaRPr>
          </a:p>
        </p:txBody>
      </p:sp>
      <p:pic>
        <p:nvPicPr>
          <p:cNvPr id="163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233738"/>
            <a:ext cx="23050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4724400"/>
            <a:ext cx="244792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5" y="4241800"/>
            <a:ext cx="1951038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412875"/>
            <a:ext cx="25209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Рисунок 12" descr="1225578495_xfjt_201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933825"/>
            <a:ext cx="2668587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Русские традиции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848600" cy="4319587"/>
          </a:xfrm>
        </p:spPr>
        <p:txBody>
          <a:bodyPr/>
          <a:lstStyle/>
          <a:p>
            <a:pPr eaLnBrk="1" hangingPunct="1"/>
            <a:r>
              <a:rPr lang="ru-RU" altLang="ru-RU" smtClean="0"/>
              <a:t>На Руси, когда вся семья собиралась за новогодним столом, дети связывали ножки стола лыковой верёвкой.</a:t>
            </a:r>
          </a:p>
          <a:p>
            <a:pPr eaLnBrk="1" hangingPunct="1"/>
            <a:r>
              <a:rPr lang="ru-RU" altLang="ru-RU" i="1" smtClean="0"/>
              <a:t>Это означало, что семья в наступающем году будет крепкой  и не должна разлучаться.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pic>
        <p:nvPicPr>
          <p:cNvPr id="17412" name="Рисунок 3" descr="09f1a89de62c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644900"/>
            <a:ext cx="3960812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Жизненная ситуация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Папа  получил  премию  (50 тыс. руб.)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На что потратит семья  премию, если  нужно купить :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- шубу маме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-сыну велосипед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-операцию для бабушки 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Жизненная ситуация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/>
            <a:r>
              <a:rPr lang="ru-RU" altLang="ru-RU" smtClean="0"/>
              <a:t>Папа получил премию (  50 тыс.  Руб. )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  На что потратит семья премию, если  нужно купить :</a:t>
            </a:r>
          </a:p>
          <a:p>
            <a:pPr eaLnBrk="1" hangingPunct="1">
              <a:buFontTx/>
              <a:buChar char="-"/>
            </a:pPr>
            <a:r>
              <a:rPr lang="ru-RU" altLang="ru-RU" smtClean="0"/>
              <a:t>Путевку в санаторий для дедушки.</a:t>
            </a:r>
          </a:p>
          <a:p>
            <a:pPr eaLnBrk="1" hangingPunct="1">
              <a:buFontTx/>
              <a:buChar char="-"/>
            </a:pPr>
            <a:r>
              <a:rPr lang="ru-RU" altLang="ru-RU" smtClean="0"/>
              <a:t>Компьютер для сына</a:t>
            </a:r>
          </a:p>
          <a:p>
            <a:pPr eaLnBrk="1" hangingPunct="1">
              <a:buFontTx/>
              <a:buChar char="-"/>
            </a:pPr>
            <a:r>
              <a:rPr lang="ru-RU" altLang="ru-RU" smtClean="0"/>
              <a:t>Сапоги для дочери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hands 275102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275" y="404813"/>
            <a:ext cx="6526213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7848600" cy="43195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/>
              <a:t>	Время неумолимо. Человек рождается, растет, взрослеет, стареет и в свой срок уходит из жизни. И никому еще не удавалось разорвать этот круг. Человек уходит, а дети его остаются. У детей рождаются свои дети, у тех - свои. И если человек, даже не совершал никаких открытий, а просто достойно прожил свою жизнь, он заслуживает того, чтобы о нем помнили его дети, внуки, правнуки- </a:t>
            </a:r>
            <a:r>
              <a:rPr lang="ru-RU" altLang="ru-RU" sz="2800" b="1" smtClean="0">
                <a:solidFill>
                  <a:schemeClr val="accent2"/>
                </a:solidFill>
              </a:rPr>
              <a:t>СЕМЬЯ</a:t>
            </a:r>
          </a:p>
          <a:p>
            <a:pPr eaLnBrk="1" hangingPunct="1">
              <a:buFontTx/>
              <a:buNone/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«Островок безопасности»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— Мы будем говорить о семье, назовите людей на картинке (бабушка, дедушка, папа, мама, дочка и сын)</a:t>
            </a:r>
          </a:p>
          <a:p>
            <a:pPr eaLnBrk="1" hangingPunct="1"/>
            <a:r>
              <a:rPr lang="ru-RU" altLang="ru-RU" sz="2400" smtClean="0"/>
              <a:t>— Как вы думаете, это родственники или посторонние друг другу люди? (это родственники)</a:t>
            </a:r>
          </a:p>
          <a:p>
            <a:pPr eaLnBrk="1" hangingPunct="1"/>
            <a:r>
              <a:rPr lang="ru-RU" altLang="ru-RU" sz="2400" smtClean="0"/>
              <a:t>— Как называют родственников живущих вместе? (семья)</a:t>
            </a:r>
          </a:p>
          <a:p>
            <a:pPr eaLnBrk="1" hangingPunct="1">
              <a:buFontTx/>
              <a:buNone/>
            </a:pPr>
            <a:endParaRPr lang="ru-RU" altLang="ru-RU" sz="2400" smtClean="0"/>
          </a:p>
        </p:txBody>
      </p:sp>
      <p:pic>
        <p:nvPicPr>
          <p:cNvPr id="3076" name="Рисунок 5" descr="27682-Happy_Family_Vol_4_No_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4149725"/>
            <a:ext cx="4179888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" descr="694339fs_26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1888" y="1628775"/>
            <a:ext cx="2932112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Заповеди семьи</a:t>
            </a:r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7056437" cy="43195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Свято храни честь своей семьи.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Люби свою семью и делай ее лучше.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Будь внимательным и чутким, всегда готовым прийти на помощь членам своей семьи.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Проявляй заботу и участие к близким и дальним родственникам.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Подари родителям радость.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Умей найти и выполнить дело на пользу и радость членам своей семьи.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Доброе дело – дороже богатства.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Жизнь – это дорога, полная испытаний, будь готов с честью пройти их.</a:t>
            </a:r>
          </a:p>
          <a:p>
            <a:pPr eaLnBrk="1" hangingPunct="1">
              <a:buFontTx/>
              <a:buNone/>
            </a:pPr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27707-Happy_Family_Vol_2_No_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549275"/>
            <a:ext cx="31670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404813"/>
            <a:ext cx="7848600" cy="4319587"/>
          </a:xfrm>
        </p:spPr>
        <p:txBody>
          <a:bodyPr/>
          <a:lstStyle/>
          <a:p>
            <a:pPr lvl="3" eaLnBrk="1" hangingPunct="1">
              <a:buFontTx/>
              <a:buNone/>
              <a:defRPr/>
            </a:pPr>
            <a:r>
              <a:rPr lang="ru-RU" dirty="0" smtClean="0">
                <a:ea typeface="+mn-ea"/>
              </a:rPr>
              <a:t>				Каждому слово "семья" родное,</a:t>
            </a:r>
          </a:p>
          <a:p>
            <a:pPr lvl="3" eaLnBrk="1" hangingPunct="1">
              <a:buFontTx/>
              <a:buNone/>
              <a:defRPr/>
            </a:pPr>
            <a:r>
              <a:rPr lang="ru-RU" dirty="0" smtClean="0">
                <a:ea typeface="+mn-ea"/>
              </a:rPr>
              <a:t>				В слове том много тепла,</a:t>
            </a:r>
          </a:p>
          <a:p>
            <a:pPr lvl="3" eaLnBrk="1" hangingPunct="1">
              <a:buFontTx/>
              <a:buNone/>
              <a:defRPr/>
            </a:pPr>
            <a:r>
              <a:rPr lang="ru-RU" dirty="0" smtClean="0">
                <a:ea typeface="+mn-ea"/>
              </a:rPr>
              <a:t>				Оно- словно солнце большое,</a:t>
            </a:r>
          </a:p>
          <a:p>
            <a:pPr lvl="3" eaLnBrk="1" hangingPunct="1">
              <a:buFontTx/>
              <a:buNone/>
              <a:defRPr/>
            </a:pPr>
            <a:r>
              <a:rPr lang="ru-RU" dirty="0" smtClean="0">
                <a:ea typeface="+mn-ea"/>
              </a:rPr>
              <a:t>				Полно и надежд и добра.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			Нас согревают мамины руки,		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			Они словно солнца лучи.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			А папины руки не знают скуки,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			Спасут детей от тревоги они.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Он научит нас пилить 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И игрушки мастерить,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Кто он - это не секрет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Самый лучший в мире дед.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А бабуля на все руки,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Ее любят дети, внуки,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Всем она помочь успеет,</a:t>
            </a:r>
          </a:p>
          <a:p>
            <a:pPr lvl="1" eaLnBrk="1" hangingPunct="1">
              <a:buFontTx/>
              <a:buNone/>
              <a:defRPr/>
            </a:pPr>
            <a:r>
              <a:rPr lang="ru-RU" sz="2000" dirty="0" smtClean="0">
                <a:ea typeface="+mn-ea"/>
              </a:rPr>
              <a:t>	Всех поймет и пожалеет.</a:t>
            </a:r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buFontTx/>
              <a:buNone/>
              <a:defRPr/>
            </a:pPr>
            <a:endParaRPr lang="ru-RU" sz="2000" dirty="0" smtClean="0"/>
          </a:p>
        </p:txBody>
      </p:sp>
      <p:pic>
        <p:nvPicPr>
          <p:cNvPr id="22532" name="Рисунок 3" descr="96614569-c2d544c65386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825"/>
            <a:ext cx="4135438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991475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Интернет - ресурсы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/>
              <a:t>Воробьёва Н.П. Классный час «Моя семья-моё богатство»</a:t>
            </a:r>
          </a:p>
          <a:p>
            <a:pPr eaLnBrk="1" hangingPunct="1">
              <a:buFontTx/>
              <a:buNone/>
            </a:pPr>
            <a:r>
              <a:rPr lang="ru-RU" altLang="ru-RU" sz="2800" smtClean="0"/>
              <a:t>Цеденова С.К.Познавательное занятие на старшей группе. Тема:«Семья»</a:t>
            </a:r>
          </a:p>
          <a:p>
            <a:pPr eaLnBrk="1" hangingPunct="1">
              <a:buFontTx/>
              <a:buNone/>
            </a:pPr>
            <a:r>
              <a:rPr lang="ru-RU" altLang="ru-RU" sz="2800" smtClean="0"/>
              <a:t>Источник шаблона: Ранько Елена Алексеевна Сайт: </a:t>
            </a:r>
            <a:r>
              <a:rPr lang="ru-RU" altLang="ru-RU" sz="2800" smtClean="0">
                <a:hlinkClick r:id="rId2"/>
              </a:rPr>
              <a:t>http://pedsovet.su/</a:t>
            </a:r>
            <a:r>
              <a:rPr lang="ru-RU" altLang="ru-RU" sz="2800" smtClean="0"/>
              <a:t> </a:t>
            </a:r>
          </a:p>
          <a:p>
            <a:pPr eaLnBrk="1" hangingPunct="1">
              <a:buFontTx/>
              <a:buNone/>
            </a:pPr>
            <a:r>
              <a:rPr lang="ru-RU" altLang="ru-RU" sz="2800" smtClean="0"/>
              <a:t>Картинки из интернета</a:t>
            </a:r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«Островок безопасности»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— Как назвать маму и папу одним словом, кто они для детей? (они родители)</a:t>
            </a:r>
          </a:p>
          <a:p>
            <a:pPr eaLnBrk="1" hangingPunct="1"/>
            <a:r>
              <a:rPr lang="ru-RU" altLang="ru-RU" sz="2400" smtClean="0"/>
              <a:t>— Кто для мамы и папы этот мальчик, эта девочка? (мальчик для них сын, дочка)</a:t>
            </a:r>
          </a:p>
          <a:p>
            <a:pPr eaLnBrk="1" hangingPunct="1"/>
            <a:r>
              <a:rPr lang="ru-RU" altLang="ru-RU" sz="2400" smtClean="0"/>
              <a:t>— Как назвать одним словом девочку и мальчика, кто они для мамы и папы? (они для мамы и папы - дети). </a:t>
            </a:r>
          </a:p>
          <a:p>
            <a:pPr eaLnBrk="1" hangingPunct="1">
              <a:buFontTx/>
              <a:buNone/>
            </a:pPr>
            <a:endParaRPr lang="ru-RU" altLang="ru-RU" sz="2400" smtClean="0"/>
          </a:p>
        </p:txBody>
      </p:sp>
      <p:pic>
        <p:nvPicPr>
          <p:cNvPr id="4100" name="Рисунок 3" descr="12c2U60H5A0-295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4365625"/>
            <a:ext cx="3960812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27665-Happy_Family_Vol_4_No_2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4437063"/>
            <a:ext cx="3313113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endParaRPr lang="ru-RU" altLang="ru-RU" smtClean="0">
              <a:solidFill>
                <a:srgbClr val="820000"/>
              </a:solidFill>
            </a:endParaRPr>
          </a:p>
        </p:txBody>
      </p:sp>
      <p:sp>
        <p:nvSpPr>
          <p:cNvPr id="512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7848600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Семья – это счастье, любовь и удача,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Семья – это летом поездки на дачу.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Семья – это праздник, семейные даты,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Подарки, покупки, приятные траты.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Рождение детей, первый шаг, первый лепет,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Мечты о хорошем, волнение, трепет.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Семья – это труд, друг о друге забота,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Семья – это много домашней работы.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Семья – это важно! Семья – это сложно!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Но счастливо жить одному невозможно!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Всегда будьте вместе, любовь берегите,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Обиды и ссоры подальше гоните,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Хотим, чтоб про вас говорили друзья: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Какая хорошая Ваша семья!</a:t>
            </a:r>
          </a:p>
          <a:p>
            <a:pPr eaLnBrk="1" hangingPunct="1">
              <a:buFontTx/>
              <a:buNone/>
            </a:pPr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1225578389_xfjt_20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3644900"/>
            <a:ext cx="3395663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Для чего нужна семья?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учит  любви,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ответственности,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заботе и уважению.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вере в необходимости семьи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утверждение в ненужности семьи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для одиночества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нужна для счастья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обуза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Выбери подходящее…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Место, где тебя ждут</a:t>
            </a:r>
          </a:p>
        </p:txBody>
      </p:sp>
      <p:sp>
        <p:nvSpPr>
          <p:cNvPr id="717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480175" y="60293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F83FD89A-5753-487A-8198-CFC44603F67B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276475"/>
            <a:ext cx="4833938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95288" y="1844675"/>
            <a:ext cx="42481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3200" i="1"/>
          </a:p>
          <a:p>
            <a:pPr eaLnBrk="1" hangingPunct="1">
              <a:spcBef>
                <a:spcPct val="50000"/>
              </a:spcBef>
            </a:pPr>
            <a:endParaRPr lang="ru-RU" altLang="ru-RU" sz="3200" i="1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898525" y="2781300"/>
            <a:ext cx="287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468313" y="1700213"/>
            <a:ext cx="360045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800"/>
          </a:p>
          <a:p>
            <a:pPr eaLnBrk="1" hangingPunct="1">
              <a:spcBef>
                <a:spcPct val="50000"/>
              </a:spcBef>
            </a:pPr>
            <a:r>
              <a:rPr lang="ru-RU" altLang="ru-RU" sz="2800"/>
              <a:t>Что значит  Дом? </a:t>
            </a:r>
          </a:p>
        </p:txBody>
      </p:sp>
      <p:sp>
        <p:nvSpPr>
          <p:cNvPr id="7176" name="Line 12"/>
          <p:cNvSpPr>
            <a:spLocks noChangeShapeType="1"/>
          </p:cNvSpPr>
          <p:nvPr/>
        </p:nvSpPr>
        <p:spPr bwMode="auto">
          <a:xfrm flipV="1">
            <a:off x="3994150" y="6381750"/>
            <a:ext cx="4752975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13"/>
          <p:cNvSpPr>
            <a:spLocks noChangeShapeType="1"/>
          </p:cNvSpPr>
          <p:nvPr/>
        </p:nvSpPr>
        <p:spPr bwMode="auto">
          <a:xfrm>
            <a:off x="4859338" y="5734050"/>
            <a:ext cx="0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>
            <a:off x="3994150" y="5734050"/>
            <a:ext cx="0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9" name="Line 15"/>
          <p:cNvSpPr>
            <a:spLocks noChangeShapeType="1"/>
          </p:cNvSpPr>
          <p:nvPr/>
        </p:nvSpPr>
        <p:spPr bwMode="auto">
          <a:xfrm>
            <a:off x="6154738" y="5734050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0" name="Line 16"/>
          <p:cNvSpPr>
            <a:spLocks noChangeShapeType="1"/>
          </p:cNvSpPr>
          <p:nvPr/>
        </p:nvSpPr>
        <p:spPr bwMode="auto">
          <a:xfrm>
            <a:off x="6804025" y="5734050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1" name="Line 17"/>
          <p:cNvSpPr>
            <a:spLocks noChangeShapeType="1"/>
          </p:cNvSpPr>
          <p:nvPr/>
        </p:nvSpPr>
        <p:spPr bwMode="auto">
          <a:xfrm>
            <a:off x="7812088" y="5805488"/>
            <a:ext cx="0" cy="577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2" name="Line 18"/>
          <p:cNvSpPr>
            <a:spLocks noChangeShapeType="1"/>
          </p:cNvSpPr>
          <p:nvPr/>
        </p:nvSpPr>
        <p:spPr bwMode="auto">
          <a:xfrm>
            <a:off x="8747125" y="5805488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994150" y="5949950"/>
            <a:ext cx="9350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очаг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859338" y="5949950"/>
            <a:ext cx="1368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крепость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6154738" y="5949950"/>
            <a:ext cx="865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ую</a:t>
            </a:r>
            <a:r>
              <a:rPr lang="ru-RU" altLang="ru-RU" b="1"/>
              <a:t>т</a:t>
            </a: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6731000" y="594995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любовь</a:t>
            </a: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7812088" y="5949950"/>
            <a:ext cx="1081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тепло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1225578270_xfjt_200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279775"/>
            <a:ext cx="2376487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Пословицы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11413" y="1773238"/>
            <a:ext cx="6337300" cy="431958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Дом без хозяйки  - сирота</a:t>
            </a:r>
          </a:p>
          <a:p>
            <a:pPr eaLnBrk="1" hangingPunct="1"/>
            <a:r>
              <a:rPr lang="ru-RU" altLang="ru-RU" sz="2800" smtClean="0"/>
              <a:t>Дом вести  - не бородой трясти</a:t>
            </a:r>
          </a:p>
          <a:p>
            <a:pPr eaLnBrk="1" hangingPunct="1"/>
            <a:r>
              <a:rPr lang="ru-RU" altLang="ru-RU" sz="2800" smtClean="0"/>
              <a:t>Семейный горшок –всегда кипит</a:t>
            </a:r>
          </a:p>
          <a:p>
            <a:pPr eaLnBrk="1" hangingPunct="1"/>
            <a:r>
              <a:rPr lang="ru-RU" altLang="ru-RU" sz="2800" smtClean="0"/>
              <a:t>В гостях хорошо, а дома лучше</a:t>
            </a:r>
          </a:p>
          <a:p>
            <a:pPr eaLnBrk="1" hangingPunct="1"/>
            <a:r>
              <a:rPr lang="ru-RU" altLang="ru-RU" sz="2800" smtClean="0"/>
              <a:t>Счастлив тот, кто у себя дома</a:t>
            </a:r>
          </a:p>
          <a:p>
            <a:pPr eaLnBrk="1" hangingPunct="1"/>
            <a:r>
              <a:rPr lang="ru-RU" altLang="ru-RU" sz="2800" smtClean="0"/>
              <a:t>Вся семья вместе, и душа на месте</a:t>
            </a:r>
          </a:p>
          <a:p>
            <a:pPr eaLnBrk="1" hangingPunct="1"/>
            <a:r>
              <a:rPr lang="ru-RU" altLang="ru-RU" sz="2800" smtClean="0"/>
              <a:t>Не нужен и клад, когда в семье лад</a:t>
            </a:r>
          </a:p>
          <a:p>
            <a:pPr eaLnBrk="1" hangingPunct="1"/>
            <a:r>
              <a:rPr lang="ru-RU" altLang="ru-RU" sz="2800" smtClean="0"/>
              <a:t>Согласную семью и горе не берёт</a:t>
            </a:r>
          </a:p>
          <a:p>
            <a:pPr eaLnBrk="1" hangingPunct="1"/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Состав семьи. Родственники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	Семья – это близкие и родные люди, те, кого мы любим, с кого берем пример, о ком заботимся, кому желаем добра и счастья.</a:t>
            </a:r>
          </a:p>
          <a:p>
            <a:pPr eaLnBrk="1" hangingPunct="1"/>
            <a:endParaRPr lang="ru-RU" altLang="ru-RU" smtClean="0"/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pic>
        <p:nvPicPr>
          <p:cNvPr id="9220" name="Рисунок 3" descr="1402140843_cont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76700"/>
            <a:ext cx="8228012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48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820000"/>
                </a:solidFill>
              </a:rPr>
              <a:t>Близкие и дальние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848600" cy="431958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468313" y="1557338"/>
            <a:ext cx="403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Близкие родственники: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Мама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Папа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Брат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Сестра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Дедушка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Бабушка  </a:t>
            </a:r>
            <a:endParaRPr lang="ru-RU" sz="3200" kern="0" dirty="0">
              <a:latin typeface="+mn-lt"/>
              <a:cs typeface="+mn-cs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Дальние родственники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Тетя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Дядя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Двоюродный брат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Двоюродная сестра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Прабабушка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kern="0">
                <a:latin typeface="+mn-lt"/>
                <a:cs typeface="+mn-cs"/>
              </a:rPr>
              <a:t>Прадедушка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810</Words>
  <Application>Microsoft Office PowerPoint</Application>
  <PresentationFormat>Экран (4:3)</PresentationFormat>
  <Paragraphs>168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Times New Roman</vt:lpstr>
      <vt:lpstr>Arial</vt:lpstr>
      <vt:lpstr>Calibri</vt:lpstr>
      <vt:lpstr>Оформление по умолчанию</vt:lpstr>
      <vt:lpstr>Семья</vt:lpstr>
      <vt:lpstr>«Островок безопасности»</vt:lpstr>
      <vt:lpstr>«Островок безопасности»</vt:lpstr>
      <vt:lpstr>Презентация PowerPoint</vt:lpstr>
      <vt:lpstr>Для чего нужна семья?</vt:lpstr>
      <vt:lpstr>Место, где тебя ждут</vt:lpstr>
      <vt:lpstr>Пословицы</vt:lpstr>
      <vt:lpstr>Состав семьи. Родственники</vt:lpstr>
      <vt:lpstr>Близкие и дальние</vt:lpstr>
      <vt:lpstr>Подбери пару</vt:lpstr>
      <vt:lpstr>Подбери пару</vt:lpstr>
      <vt:lpstr>Я знаю 5 слов о …</vt:lpstr>
      <vt:lpstr>Кто что делает?</vt:lpstr>
      <vt:lpstr>Продолжи предложения</vt:lpstr>
      <vt:lpstr>Семейные традиции</vt:lpstr>
      <vt:lpstr>Русские традиции</vt:lpstr>
      <vt:lpstr>Жизненная ситуация</vt:lpstr>
      <vt:lpstr>Жизненная ситуация</vt:lpstr>
      <vt:lpstr>Презентация PowerPoint</vt:lpstr>
      <vt:lpstr>Заповеди семьи</vt:lpstr>
      <vt:lpstr>Презентация PowerPoint</vt:lpstr>
      <vt:lpstr>Интернет - ресурсы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Inessa</cp:lastModifiedBy>
  <cp:revision>83</cp:revision>
  <dcterms:created xsi:type="dcterms:W3CDTF">2012-08-12T16:04:58Z</dcterms:created>
  <dcterms:modified xsi:type="dcterms:W3CDTF">2017-05-31T18:39:19Z</dcterms:modified>
</cp:coreProperties>
</file>