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73" r:id="rId1"/>
  </p:sldMasterIdLst>
  <p:sldIdLst>
    <p:sldId id="268" r:id="rId2"/>
    <p:sldId id="256" r:id="rId3"/>
    <p:sldId id="262" r:id="rId4"/>
    <p:sldId id="257" r:id="rId5"/>
    <p:sldId id="261" r:id="rId6"/>
    <p:sldId id="258" r:id="rId7"/>
    <p:sldId id="263" r:id="rId8"/>
    <p:sldId id="260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AA2CB4A-9F9F-2E46-9CF0-766998B94938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2CB4A-9F9F-2E46-9CF0-766998B94938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66B6F-4E65-6740-A57D-BEEFA3D19D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2CB4A-9F9F-2E46-9CF0-766998B94938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66B6F-4E65-6740-A57D-BEEFA3D19D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AA2CB4A-9F9F-2E46-9CF0-766998B94938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5F66B6F-4E65-6740-A57D-BEEFA3D19D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AA2CB4A-9F9F-2E46-9CF0-766998B94938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5F66B6F-4E65-6740-A57D-BEEFA3D19D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2CB4A-9F9F-2E46-9CF0-766998B94938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66B6F-4E65-6740-A57D-BEEFA3D19D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2CB4A-9F9F-2E46-9CF0-766998B94938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66B6F-4E65-6740-A57D-BEEFA3D19D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AA2CB4A-9F9F-2E46-9CF0-766998B94938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5F66B6F-4E65-6740-A57D-BEEFA3D19D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2CB4A-9F9F-2E46-9CF0-766998B94938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66B6F-4E65-6740-A57D-BEEFA3D19D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AA2CB4A-9F9F-2E46-9CF0-766998B94938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5F66B6F-4E65-6740-A57D-BEEFA3D19D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AA2CB4A-9F9F-2E46-9CF0-766998B94938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5F66B6F-4E65-6740-A57D-BEEFA3D19D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AA2CB4A-9F9F-2E46-9CF0-766998B94938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5F66B6F-4E65-6740-A57D-BEEFA3D19D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file:///\\localhost\upload.wikimedia.org\wikipedia\commons\5\5d\Christopher_Columbus.PNG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Изображение 2" descr="138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937" y="437444"/>
            <a:ext cx="8776995" cy="6194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2319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486473"/>
            <a:ext cx="8848578" cy="5510305"/>
          </a:xfrm>
          <a:prstGeom prst="rect">
            <a:avLst/>
          </a:prstGeom>
          <a:noFill/>
          <a:ln/>
        </p:spPr>
      </p:pic>
    </p:spTree>
    <p:extLst>
      <p:ext uri="{BB962C8B-B14F-4D97-AF65-F5344CB8AC3E}">
        <p14:creationId xmlns:p14="http://schemas.microsoft.com/office/powerpoint/2010/main" xmlns="" val="171758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3491"/>
          </a:xfrm>
        </p:spPr>
        <p:txBody>
          <a:bodyPr/>
          <a:lstStyle/>
          <a:p>
            <a:pPr algn="ctr"/>
            <a:r>
              <a:rPr lang="ru-RU" b="1" dirty="0" err="1" smtClean="0"/>
              <a:t>Руаль</a:t>
            </a:r>
            <a:r>
              <a:rPr lang="ru-RU" b="1" dirty="0" smtClean="0"/>
              <a:t> Амундсен</a:t>
            </a:r>
            <a:endParaRPr lang="ru-RU" b="1" dirty="0"/>
          </a:p>
        </p:txBody>
      </p:sp>
      <p:pic>
        <p:nvPicPr>
          <p:cNvPr id="3" name="Picture 2" descr="C:\Documents and Settings\Мама\Мои документы\Мои рисунки\АРКТИКА\200px-Nlc_amundse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93035" y="1095524"/>
            <a:ext cx="3614198" cy="5606429"/>
          </a:xfrm>
          <a:prstGeom prst="rect">
            <a:avLst/>
          </a:prstGeom>
          <a:noFill/>
          <a:ln w="25400">
            <a:solidFill>
              <a:schemeClr val="bg1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9503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Нансе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4654" y="0"/>
            <a:ext cx="4381784" cy="3334629"/>
          </a:xfrm>
          <a:prstGeom prst="rect">
            <a:avLst/>
          </a:prstGeom>
          <a:noFill/>
          <a:ln w="25400">
            <a:solidFill>
              <a:schemeClr val="bg1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pic>
        <p:nvPicPr>
          <p:cNvPr id="3" name="Picture 6" descr="Фрам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89438" y="1165225"/>
            <a:ext cx="4486451" cy="3415604"/>
          </a:xfrm>
          <a:prstGeom prst="rect">
            <a:avLst/>
          </a:prstGeom>
          <a:gradFill rotWithShape="0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2700000"/>
          </a:gradFill>
          <a:ln w="25400">
            <a:solidFill>
              <a:schemeClr val="bg1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sp>
        <p:nvSpPr>
          <p:cNvPr id="6" name="Rectangle 5"/>
          <p:cNvSpPr>
            <a:spLocks noRot="1" noChangeArrowheads="1"/>
          </p:cNvSpPr>
          <p:nvPr/>
        </p:nvSpPr>
        <p:spPr bwMode="auto">
          <a:xfrm>
            <a:off x="4516438" y="4835524"/>
            <a:ext cx="4216400" cy="782638"/>
          </a:xfrm>
          <a:prstGeom prst="rect">
            <a:avLst/>
          </a:prstGeom>
          <a:gradFill flip="none" rotWithShape="1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2700000" scaled="0"/>
            <a:tileRect/>
          </a:gradFill>
          <a:ln w="25400">
            <a:solidFill>
              <a:schemeClr val="bg1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800" b="1" dirty="0">
                <a:solidFill>
                  <a:schemeClr val="bg1"/>
                </a:solidFill>
                <a:latin typeface="Arial Black" pitchFamily="34" charset="0"/>
              </a:rPr>
              <a:t>Корабль </a:t>
            </a:r>
            <a:r>
              <a:rPr lang="en-US" sz="2800" b="1" dirty="0">
                <a:solidFill>
                  <a:schemeClr val="bg1"/>
                </a:solidFill>
                <a:latin typeface="Arial Black" pitchFamily="34" charset="0"/>
              </a:rPr>
              <a:t>“</a:t>
            </a:r>
            <a:r>
              <a:rPr lang="ru-RU" sz="2800" b="1" dirty="0">
                <a:solidFill>
                  <a:schemeClr val="bg1"/>
                </a:solidFill>
                <a:latin typeface="Arial Black" pitchFamily="34" charset="0"/>
              </a:rPr>
              <a:t>Фрам</a:t>
            </a:r>
            <a:r>
              <a:rPr lang="en-US" sz="2800" b="1" dirty="0">
                <a:solidFill>
                  <a:schemeClr val="bg1"/>
                </a:solidFill>
                <a:latin typeface="Arial Black" pitchFamily="34" charset="0"/>
              </a:rPr>
              <a:t>”</a:t>
            </a:r>
            <a:endParaRPr lang="ru-RU" sz="2800" b="1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940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азвание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458156"/>
          </a:xfrm>
        </p:spPr>
        <p:txBody>
          <a:bodyPr>
            <a:normAutofit/>
          </a:bodyPr>
          <a:lstStyle/>
          <a:p>
            <a:pPr lvl="0"/>
            <a:r>
              <a:rPr lang="ru-RU" b="1" dirty="0">
                <a:effectLst/>
              </a:rPr>
              <a:t>Кто был первым путешественником, добравшимся до Южного Полюса</a:t>
            </a:r>
            <a:r>
              <a:rPr lang="ru-RU" b="1" dirty="0" smtClean="0">
                <a:effectLst/>
              </a:rPr>
              <a:t>?</a:t>
            </a:r>
            <a:endParaRPr lang="ru-RU" b="1" dirty="0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>
          <a:xfrm>
            <a:off x="457200" y="3090332"/>
            <a:ext cx="8229600" cy="3005667"/>
          </a:xfrm>
        </p:spPr>
        <p:txBody>
          <a:bodyPr/>
          <a:lstStyle/>
          <a:p>
            <a:r>
              <a:rPr lang="ru-RU" sz="3200" dirty="0"/>
              <a:t>а) </a:t>
            </a:r>
            <a:r>
              <a:rPr lang="ru-RU" sz="3200" dirty="0" err="1"/>
              <a:t>Америго</a:t>
            </a:r>
            <a:r>
              <a:rPr lang="ru-RU" sz="3200" dirty="0"/>
              <a:t> </a:t>
            </a:r>
            <a:r>
              <a:rPr lang="ru-RU" sz="3200" dirty="0" err="1"/>
              <a:t>Веспуччи</a:t>
            </a:r>
            <a:endParaRPr lang="ru-RU" sz="3200" dirty="0"/>
          </a:p>
          <a:p>
            <a:r>
              <a:rPr lang="ru-RU" sz="3200" dirty="0"/>
              <a:t>б) Христофор Колумб</a:t>
            </a:r>
          </a:p>
          <a:p>
            <a:r>
              <a:rPr lang="ru-RU" sz="3200" dirty="0"/>
              <a:t>в) </a:t>
            </a:r>
            <a:r>
              <a:rPr lang="ru-RU" sz="3200" dirty="0" err="1"/>
              <a:t>Руал</a:t>
            </a:r>
            <a:r>
              <a:rPr lang="ru-RU" sz="3200" dirty="0"/>
              <a:t> Амундсен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5858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азвание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796822"/>
          </a:xfrm>
        </p:spPr>
        <p:txBody>
          <a:bodyPr>
            <a:normAutofit/>
          </a:bodyPr>
          <a:lstStyle/>
          <a:p>
            <a:pPr algn="just"/>
            <a:r>
              <a:rPr lang="ru-RU" b="1" dirty="0">
                <a:effectLst/>
              </a:rPr>
              <a:t>В честь </a:t>
            </a:r>
            <a:r>
              <a:rPr lang="ru-RU" b="1" dirty="0" smtClean="0">
                <a:effectLst/>
              </a:rPr>
              <a:t>какого </a:t>
            </a:r>
            <a:r>
              <a:rPr lang="ru-RU" b="1" dirty="0">
                <a:effectLst/>
              </a:rPr>
              <a:t>путешественника были названы Южная и Северная Америка? </a:t>
            </a:r>
            <a:endParaRPr lang="ru-RU" b="1" dirty="0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>
          <a:xfrm>
            <a:off x="457200" y="3076222"/>
            <a:ext cx="8229600" cy="3019778"/>
          </a:xfrm>
        </p:spPr>
        <p:txBody>
          <a:bodyPr/>
          <a:lstStyle/>
          <a:p>
            <a:r>
              <a:rPr lang="ru-RU" sz="3200" dirty="0"/>
              <a:t>а) </a:t>
            </a:r>
            <a:r>
              <a:rPr lang="ru-RU" sz="3200" dirty="0" err="1"/>
              <a:t>Руал</a:t>
            </a:r>
            <a:r>
              <a:rPr lang="ru-RU" sz="3200" dirty="0"/>
              <a:t> Амундсен </a:t>
            </a:r>
          </a:p>
          <a:p>
            <a:r>
              <a:rPr lang="ru-RU" sz="3200" dirty="0"/>
              <a:t>б) </a:t>
            </a:r>
            <a:r>
              <a:rPr lang="ru-RU" sz="3200" dirty="0" err="1"/>
              <a:t>Америго</a:t>
            </a:r>
            <a:r>
              <a:rPr lang="ru-RU" sz="3200" dirty="0"/>
              <a:t> </a:t>
            </a:r>
            <a:r>
              <a:rPr lang="ru-RU" sz="3200" dirty="0" err="1"/>
              <a:t>Веспуччи</a:t>
            </a:r>
            <a:endParaRPr lang="ru-RU" sz="3200" dirty="0"/>
          </a:p>
          <a:p>
            <a:r>
              <a:rPr lang="ru-RU" sz="3200" dirty="0"/>
              <a:t>в) Христофор Колумб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93471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азвание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b="1" dirty="0">
                <a:effectLst/>
              </a:rPr>
              <a:t>Правда ли, что Америку открыл Америго </a:t>
            </a:r>
            <a:r>
              <a:rPr lang="ru-RU" b="1" dirty="0" err="1">
                <a:effectLst/>
              </a:rPr>
              <a:t>Веспуччи</a:t>
            </a:r>
            <a:r>
              <a:rPr lang="ru-RU" b="1" dirty="0" smtClean="0">
                <a:effectLst/>
              </a:rPr>
              <a:t>?</a:t>
            </a:r>
            <a:endParaRPr lang="ru-RU" b="1" dirty="0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200" dirty="0"/>
              <a:t>а) да</a:t>
            </a:r>
          </a:p>
          <a:p>
            <a:r>
              <a:rPr lang="ru-RU" sz="3200" dirty="0"/>
              <a:t>б) нет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07490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азвание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978378"/>
          </a:xfrm>
        </p:spPr>
        <p:txBody>
          <a:bodyPr>
            <a:normAutofit/>
          </a:bodyPr>
          <a:lstStyle/>
          <a:p>
            <a:pPr lvl="0"/>
            <a:r>
              <a:rPr lang="ru-RU" b="1" dirty="0">
                <a:effectLst/>
              </a:rPr>
              <a:t>Как звали первого русского путешественника, побывавшего в Индии</a:t>
            </a:r>
            <a:r>
              <a:rPr lang="ru-RU" b="1" dirty="0" smtClean="0">
                <a:effectLst/>
              </a:rPr>
              <a:t>?</a:t>
            </a:r>
            <a:endParaRPr lang="ru-RU" b="1" dirty="0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>
          <a:xfrm>
            <a:off x="457200" y="2427110"/>
            <a:ext cx="8229600" cy="3668889"/>
          </a:xfrm>
        </p:spPr>
        <p:txBody>
          <a:bodyPr/>
          <a:lstStyle/>
          <a:p>
            <a:r>
              <a:rPr lang="ru-RU" sz="3200" dirty="0"/>
              <a:t>а) Иван Никифоров</a:t>
            </a:r>
          </a:p>
          <a:p>
            <a:r>
              <a:rPr lang="ru-RU" sz="3200" dirty="0"/>
              <a:t>б) Афанасий Никитин</a:t>
            </a:r>
          </a:p>
          <a:p>
            <a:r>
              <a:rPr lang="ru-RU" sz="3200" dirty="0"/>
              <a:t>в) Константин Циолковский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2933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азвание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780822"/>
          </a:xfrm>
        </p:spPr>
        <p:txBody>
          <a:bodyPr>
            <a:normAutofit/>
          </a:bodyPr>
          <a:lstStyle/>
          <a:p>
            <a:pPr lvl="0"/>
            <a:r>
              <a:rPr lang="ru-RU" b="1" dirty="0">
                <a:effectLst/>
              </a:rPr>
              <a:t>Кто совершил первым кругосветное путешествие</a:t>
            </a:r>
            <a:r>
              <a:rPr lang="ru-RU" b="1" dirty="0" smtClean="0">
                <a:effectLst/>
              </a:rPr>
              <a:t>?</a:t>
            </a:r>
            <a:endParaRPr lang="ru-RU" b="1" dirty="0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>
          <a:xfrm>
            <a:off x="457200" y="2271888"/>
            <a:ext cx="8229600" cy="3824111"/>
          </a:xfrm>
        </p:spPr>
        <p:txBody>
          <a:bodyPr/>
          <a:lstStyle/>
          <a:p>
            <a:r>
              <a:rPr lang="ru-RU" sz="3200" dirty="0"/>
              <a:t>а) Галилео Галилей</a:t>
            </a:r>
          </a:p>
          <a:p>
            <a:r>
              <a:rPr lang="ru-RU" sz="3200" dirty="0"/>
              <a:t>б) Христофор Колумб</a:t>
            </a:r>
          </a:p>
          <a:p>
            <a:r>
              <a:rPr lang="ru-RU" sz="3200" dirty="0"/>
              <a:t>в) </a:t>
            </a:r>
            <a:r>
              <a:rPr lang="ru-RU" sz="3200" dirty="0" err="1" smtClean="0"/>
              <a:t>Фернан</a:t>
            </a:r>
            <a:r>
              <a:rPr lang="ru-RU" sz="3200" dirty="0" smtClean="0"/>
              <a:t> </a:t>
            </a:r>
            <a:r>
              <a:rPr lang="ru-RU" sz="3200" dirty="0"/>
              <a:t>Магеллан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13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457200" y="1016000"/>
            <a:ext cx="8305800" cy="2697872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/>
              <a:t>Как изучали земной шар?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Знаменитые путешественники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3609237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52304"/>
          </a:xfrm>
        </p:spPr>
        <p:txBody>
          <a:bodyPr/>
          <a:lstStyle/>
          <a:p>
            <a:pPr algn="ctr"/>
            <a:r>
              <a:rPr lang="ru-RU" b="1" dirty="0" smtClean="0"/>
              <a:t>Афанасий Никитин</a:t>
            </a:r>
            <a:endParaRPr lang="ru-RU" b="1" dirty="0"/>
          </a:p>
        </p:txBody>
      </p:sp>
      <p:pic>
        <p:nvPicPr>
          <p:cNvPr id="3" name="Picture 4" descr="nikitiникитин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962616" y="1124471"/>
            <a:ext cx="5057162" cy="5536381"/>
          </a:xfrm>
          <a:prstGeom prst="rect">
            <a:avLst/>
          </a:prstGeom>
          <a:noFill/>
          <a:ln w="19050" cap="flat">
            <a:solidFill>
              <a:srgbClr val="3366FF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9998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marsпуть никитин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194891" y="1"/>
            <a:ext cx="6096170" cy="6858000"/>
          </a:xfrm>
          <a:prstGeom prst="rect">
            <a:avLst/>
          </a:prstGeom>
          <a:noFill/>
          <a:ln w="19050" cap="flat">
            <a:solidFill>
              <a:srgbClr val="3366FF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5770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08574"/>
          </a:xfrm>
        </p:spPr>
        <p:txBody>
          <a:bodyPr/>
          <a:lstStyle/>
          <a:p>
            <a:pPr algn="ctr"/>
            <a:r>
              <a:rPr lang="ru-RU" b="1" dirty="0" smtClean="0"/>
              <a:t>Христофор Колумб</a:t>
            </a:r>
            <a:endParaRPr lang="ru-RU" b="1" dirty="0"/>
          </a:p>
        </p:txBody>
      </p:sp>
      <p:pic>
        <p:nvPicPr>
          <p:cNvPr id="3" name="Picture 10" descr="Файл:Christopher Columbus.PNG">
            <a:hlinkClick r:id="rId2"/>
          </p:cNvPr>
          <p:cNvPicPr preferRelativeResize="0"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67951" y="1083212"/>
            <a:ext cx="4832381" cy="55632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541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5719"/>
          </a:xfrm>
        </p:spPr>
        <p:txBody>
          <a:bodyPr>
            <a:normAutofit fontScale="90000"/>
          </a:bodyPr>
          <a:lstStyle/>
          <a:p>
            <a:r>
              <a:rPr lang="ru-RU" sz="4400" dirty="0"/>
              <a:t/>
            </a:r>
            <a:br>
              <a:rPr lang="ru-RU" sz="4400" dirty="0"/>
            </a:br>
            <a:endParaRPr lang="ru-RU" dirty="0"/>
          </a:p>
        </p:txBody>
      </p:sp>
      <p:pic>
        <p:nvPicPr>
          <p:cNvPr id="3" name="Picture 5" descr="3"/>
          <p:cNvPicPr>
            <a:picLocks noChangeAspect="1" noChangeArrowheads="1"/>
          </p:cNvPicPr>
          <p:nvPr/>
        </p:nvPicPr>
        <p:blipFill>
          <a:blip r:embed="rId2" cstate="print">
            <a:lum bright="-12000" contrast="24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4620"/>
            <a:ext cx="8738102" cy="6872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02055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38236"/>
          </a:xfrm>
        </p:spPr>
        <p:txBody>
          <a:bodyPr/>
          <a:lstStyle/>
          <a:p>
            <a:pPr algn="ctr"/>
            <a:r>
              <a:rPr lang="ru-RU" b="1" dirty="0" err="1" smtClean="0"/>
              <a:t>Америго</a:t>
            </a:r>
            <a:r>
              <a:rPr lang="ru-RU" b="1" dirty="0" smtClean="0"/>
              <a:t> </a:t>
            </a:r>
            <a:r>
              <a:rPr lang="ru-RU" b="1" dirty="0" err="1" smtClean="0"/>
              <a:t>Веспуччи</a:t>
            </a:r>
            <a:endParaRPr lang="ru-RU" b="1" dirty="0"/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806" y="1112312"/>
            <a:ext cx="6705861" cy="5364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0028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9306" y="0"/>
            <a:ext cx="7070101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03686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4168"/>
          </a:xfrm>
        </p:spPr>
        <p:txBody>
          <a:bodyPr/>
          <a:lstStyle/>
          <a:p>
            <a:pPr algn="ctr"/>
            <a:r>
              <a:rPr lang="ru-RU" b="1" dirty="0" err="1" smtClean="0"/>
              <a:t>Фернан</a:t>
            </a:r>
            <a:r>
              <a:rPr lang="ru-RU" b="1" dirty="0" smtClean="0"/>
              <a:t> Магеллан</a:t>
            </a:r>
            <a:endParaRPr lang="ru-RU" b="1" dirty="0"/>
          </a:p>
        </p:txBody>
      </p:sp>
      <p:pic>
        <p:nvPicPr>
          <p:cNvPr id="3" name="Picture 4" descr="250px-Портрет_Магеллана_из_галереи_Уффиц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208628" y="1045700"/>
            <a:ext cx="4728710" cy="5586522"/>
          </a:xfrm>
          <a:prstGeom prst="rect">
            <a:avLst/>
          </a:prstGeom>
          <a:noFill/>
          <a:ln w="19050" cap="flat">
            <a:solidFill>
              <a:srgbClr val="FF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658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237</TotalTime>
  <Words>119</Words>
  <Application>Microsoft Office PowerPoint</Application>
  <PresentationFormat>Экран (4:3)</PresentationFormat>
  <Paragraphs>27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Эркер</vt:lpstr>
      <vt:lpstr>Слайд 1</vt:lpstr>
      <vt:lpstr>Как изучали земной шар?  Знаменитые путешественники</vt:lpstr>
      <vt:lpstr>Афанасий Никитин</vt:lpstr>
      <vt:lpstr>Слайд 4</vt:lpstr>
      <vt:lpstr>Христофор Колумб</vt:lpstr>
      <vt:lpstr> </vt:lpstr>
      <vt:lpstr>Америго Веспуччи</vt:lpstr>
      <vt:lpstr>Слайд 8</vt:lpstr>
      <vt:lpstr>Фернан Магеллан</vt:lpstr>
      <vt:lpstr>Слайд 10</vt:lpstr>
      <vt:lpstr>Руаль Амундсен</vt:lpstr>
      <vt:lpstr>Слайд 12</vt:lpstr>
      <vt:lpstr>Кто был первым путешественником, добравшимся до Южного Полюса?</vt:lpstr>
      <vt:lpstr>В честь какого путешественника были названы Южная и Северная Америка? </vt:lpstr>
      <vt:lpstr>Правда ли, что Америку открыл Америго Веспуччи?</vt:lpstr>
      <vt:lpstr>Как звали первого русского путешественника, побывавшего в Индии?</vt:lpstr>
      <vt:lpstr>Кто совершил первым кругосветное путешествие?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изучали земной шар? Знаменитые путешественники</dc:title>
  <dc:creator>qwerty</dc:creator>
  <cp:lastModifiedBy>диана сажнева</cp:lastModifiedBy>
  <cp:revision>10</cp:revision>
  <dcterms:created xsi:type="dcterms:W3CDTF">2016-11-28T17:11:09Z</dcterms:created>
  <dcterms:modified xsi:type="dcterms:W3CDTF">2016-11-29T07:47:05Z</dcterms:modified>
</cp:coreProperties>
</file>