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0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52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308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164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57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7748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69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725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1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37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1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91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94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5B813-7253-4C0F-B1B8-9028220EA71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144B9C-BB7F-4A2D-A85E-743CD6E33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8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4100" y="2876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«Верхнекетский детский сад» Верхнекетского района Томской области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2500" y="1635295"/>
            <a:ext cx="6096000" cy="27010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567815" algn="l"/>
              </a:tabLs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Целесообразность  использования инновационных технологий в развитии познавательных способностей дошкольников.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38800" y="54069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Чиркова Е.Ю.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863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14" y="0"/>
            <a:ext cx="7325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портфолио дошкольника. </a:t>
            </a:r>
            <a:endParaRPr lang="ru-RU" sz="3200" b="1" i="0" dirty="0">
              <a:solidFill>
                <a:srgbClr val="35353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914" y="654523"/>
            <a:ext cx="106045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создания портфолио – развитие творческого потенциала дошкольника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914" y="1391049"/>
            <a:ext cx="11784486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ее реализации были поставлены следующие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-создание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 успеха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для каждого ребенка, повышение самооценки и уверенности в собственных возможностях;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-максимальное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раскрытие индивидуальных способностей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каждого ребенка;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познавательных интересов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формирование готовности к самостоятельному познанию;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-формирование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установки на творческую деятельность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умений творческой деятельности;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-формирование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положительных нравственных качеств</a:t>
            </a: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личности;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-приобретение умений рефлексии, формирование умения анализировать собственные интересы, склонности, потребности и соотносить их с имеющимися возможностями («я реальный», «я идеальный»);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жизненных идеалов, стимулирование стремления к </a:t>
            </a:r>
            <a:r>
              <a:rPr lang="ru-RU" sz="2400" b="1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самосовершенствованию.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145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0" y="271155"/>
            <a:ext cx="10515600" cy="638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инновационные 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 развивают любознательность - основу познавательной активности; способность самостоятельно решать творческие 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(умственные, художественные)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и другие задачи, позволяющие быть успешным в разных видах деятельности: творческое воображение как направление интеллектуального и личностного развития; коммуникативность - способность общаться со взрослыми и сверстниками; способность к рефлексии - как одно из главных личностных качеств; понимание и осознание себя 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(действий, поведения речи, чувств, состояний, способностей)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705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82600" y="1023541"/>
            <a:ext cx="1135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деятельность </a:t>
            </a:r>
            <a:r>
              <a:rPr lang="ru-RU" sz="28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процесс поиска и усвоения новых знаний и навыков. Стремление к познавательной и исследовательской деятельности появляется уже в раннем детстве, когда ребенок взаимодействует с многообразными предметами и явлениями, определяет их свойства и признаки, начинает различать ощущения, полученные от контакта с различными объектами. Для старших дошкольников такой тип познавательной деятельности является главенствующим – дети стремятся к пониманию того, как устроены те или иные вещи, узнают новое о привычных явлениях и пытаются упорядочить свои знания.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85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5300" y="814214"/>
            <a:ext cx="9436100" cy="4925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650"/>
              </a:lnSpc>
              <a:spcBef>
                <a:spcPts val="1875"/>
              </a:spcBef>
              <a:spcAft>
                <a:spcPts val="750"/>
              </a:spcAft>
            </a:pPr>
            <a:r>
              <a:rPr lang="ru-RU" sz="2400" b="1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Основы познавательного развития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Одной из наиболее важных задач педагогов и воспитателей является обучение детей ориентироваться в больших информационных потоках, поступающей из разных источников. При этом помимо усвоения и структурирования информации, ребенок должен обладать умением искать нужные данные.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включает: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мотивации к познанию;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организацию познавательных действий;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творческой фантазии и деятельности;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становление самосознания;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начальных представлений о себе и других людях.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1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0"/>
            <a:ext cx="9626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i="1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методами развития стремления к познанию и исследованию у дошкольников являются:</a:t>
            </a:r>
            <a:endParaRPr lang="ru-RU" sz="3600" b="0" i="0" dirty="0" smtClean="0">
              <a:solidFill>
                <a:srgbClr val="35353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информационно-коммуникативные технологии;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исследовательской деятельности;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ехнология проектной деятельности;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 технологии;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портфолио дошкольника и воспитателя.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3600" b="0" i="0" dirty="0">
              <a:solidFill>
                <a:srgbClr val="35353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53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500" y="361434"/>
            <a:ext cx="9880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нформационно-коммуникативные технологии.</a:t>
            </a:r>
            <a:endParaRPr lang="ru-RU" sz="3200" b="1" i="0" dirty="0" smtClean="0">
              <a:solidFill>
                <a:srgbClr val="35353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7500" y="946209"/>
            <a:ext cx="10007600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исследованиям ведущих специалистов в области компьютеризации образования к набору существенных преимуществ использования компьютера в обучении перед традиционными занятиями 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 отнести следующее: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информационные технологии значительно расширяют возможности предъявления учебной информации. Применение цвета, графики, звука позволяет воссоздавать реальный предмет или явление;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использование компьютера позволяет существенно повысить мотивацию детей к обучению;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ИКТ вовлекают детей в воспитательно-образовательный процесс, способствуя наиболее широкому раскрытию их способностей, активизации умственной деятельности;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позволяют увеличить восприятие материала за счет увеличения количества иллюстративного материала;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876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1723" y="0"/>
            <a:ext cx="8679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исследовательской деятельности.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5100" y="438209"/>
            <a:ext cx="11887199" cy="622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технология способствует: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 актуализации знаний детей;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 накоплению опыта поисковой деятельности.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Ведь через практические действия, проведения опытов ребенок может подтвердить свои предположения, внести свой вклад в решение проблемы, увидеть новые возможности в уже знакомом и найти новый вариант применения имеющихся знаний.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 позволяет ребенку: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открывать свойства объектов;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 устанавливать причинно-следственные связи, проявления и изменения свойств объектов;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 выявлять скрытые свойства;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определять закономерности;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6780"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 расширять представления об окружающем, связывая их в целую картину мира, тем самым формируя интегративные качества личности дошкольника.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68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0341" y="0"/>
            <a:ext cx="713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3200" b="1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</a:t>
            </a:r>
            <a:r>
              <a:rPr lang="ru-RU" sz="3200" b="1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82" y="946716"/>
            <a:ext cx="111125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Одной из перспективных технологий, способствующих увеличению познавательной активности  дошкольника является технология проектной деятельности. Она развивает познавательный интерес к различным областям знаний, формирует навыки сотрудничества.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 проектом понимается самостоятельная и коллективная творческая завершенная работа, имеющая социально значимый результат. В основе проекта лежит проблема, для ее решения необходим исследовательский поиск в различных направлениях, результаты которого обобщаются и объединяются в одно целое.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494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704" y="336034"/>
            <a:ext cx="4157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технологии.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5900" y="920809"/>
            <a:ext cx="11557000" cy="5853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стимулировании познавательного интереса у дошкольников неоценимое значение имеют игровые технологии. Игра – эмоциональная деятельность, которая способна даже очень скучную информацию сделать яркой и запоминающейся. Она активизирует множество психических процессов – интерес, внимание, мышление, восприятие и запоминание, способствует развитию самостоятельности и инициативности. В процессе игры дети испытывают интерес, радость и чувство удовольствия, что в свою очередь облегчает процесс запоминания и усвоения новой информации. Игры являются ведущим методом развития познавательной активности детей.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87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906" y="0"/>
            <a:ext cx="8041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 технологии.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906" y="1016575"/>
            <a:ext cx="11201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   личностно ориентированного развивающего  обучения   на   основе   эффективности    управления   и   организации   учебного  и воспитательного процесса   можно   использовать   в   условиях   коллективной   деятельности   группы   не   только   в   системе  работы   с   отстающими,  но   и  в   развитии   творческих   способностей   одарённых   воспитанников;   дают   возможность   проявить   самостоятельность   в   организации      своей   деятельности;   создают   условия   для   творческого   подхода   к   изучению   любой  темы,   позволяют   вовлечь   каждого  ребенка   в   творческую   работу   на   занятии ,   развивают   нестандартное  , активное   мышление.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40552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374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8</cp:revision>
  <dcterms:created xsi:type="dcterms:W3CDTF">2017-02-20T14:34:03Z</dcterms:created>
  <dcterms:modified xsi:type="dcterms:W3CDTF">2017-02-20T15:45:40Z</dcterms:modified>
</cp:coreProperties>
</file>