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7" r:id="rId1"/>
  </p:sldMasterIdLst>
  <p:sldIdLst>
    <p:sldId id="256" r:id="rId2"/>
    <p:sldId id="259" r:id="rId3"/>
    <p:sldId id="266" r:id="rId4"/>
    <p:sldId id="260" r:id="rId5"/>
    <p:sldId id="257" r:id="rId6"/>
    <p:sldId id="263" r:id="rId7"/>
    <p:sldId id="262" r:id="rId8"/>
    <p:sldId id="264" r:id="rId9"/>
    <p:sldId id="261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62925-F21A-4242-B682-6759E3913211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F1904-4EFB-4017-8266-601B04891DCB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7828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62925-F21A-4242-B682-6759E3913211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F1904-4EFB-4017-8266-601B04891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64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62925-F21A-4242-B682-6759E3913211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F1904-4EFB-4017-8266-601B04891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255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62925-F21A-4242-B682-6759E3913211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F1904-4EFB-4017-8266-601B04891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313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62925-F21A-4242-B682-6759E3913211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F1904-4EFB-4017-8266-601B04891DCB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2333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62925-F21A-4242-B682-6759E3913211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F1904-4EFB-4017-8266-601B04891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634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62925-F21A-4242-B682-6759E3913211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F1904-4EFB-4017-8266-601B04891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649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62925-F21A-4242-B682-6759E3913211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F1904-4EFB-4017-8266-601B04891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621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62925-F21A-4242-B682-6759E3913211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F1904-4EFB-4017-8266-601B04891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2283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7C62925-F21A-4242-B682-6759E3913211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60F1904-4EFB-4017-8266-601B04891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570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62925-F21A-4242-B682-6759E3913211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F1904-4EFB-4017-8266-601B04891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012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F7C62925-F21A-4242-B682-6759E3913211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160F1904-4EFB-4017-8266-601B04891DCB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523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530326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Конкретный смысл умножения 2 класс. Урок математики.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55408" y="3602038"/>
            <a:ext cx="8712591" cy="165576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78410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Молодцы!</a:t>
            </a:r>
          </a:p>
        </p:txBody>
      </p:sp>
    </p:spTree>
    <p:extLst>
      <p:ext uri="{BB962C8B-B14F-4D97-AF65-F5344CB8AC3E}">
        <p14:creationId xmlns:p14="http://schemas.microsoft.com/office/powerpoint/2010/main" val="4223759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6" name="Picture 10" descr="Звоно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07"/>
            <a:ext cx="2588455" cy="2149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Picture 5" descr="book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7128" y="3416031"/>
            <a:ext cx="2164347" cy="2407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0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2348891" y="450875"/>
            <a:ext cx="7488237" cy="4392612"/>
          </a:xfrm>
        </p:spPr>
        <p:txBody>
          <a:bodyPr>
            <a:normAutofit lnSpcReduction="10000"/>
          </a:bodyPr>
          <a:lstStyle/>
          <a:p>
            <a:r>
              <a:rPr lang="ru-RU" altLang="ru-RU" sz="4000" dirty="0">
                <a:solidFill>
                  <a:schemeClr val="tx1"/>
                </a:solidFill>
                <a:latin typeface="Bookman Old Style" panose="02050604050505020204" pitchFamily="18" charset="0"/>
              </a:rPr>
              <a:t>Вот звонок нам дал сигнал:</a:t>
            </a:r>
          </a:p>
          <a:p>
            <a:r>
              <a:rPr lang="ru-RU" altLang="ru-RU" sz="4000" dirty="0">
                <a:solidFill>
                  <a:schemeClr val="tx1"/>
                </a:solidFill>
                <a:latin typeface="Bookman Old Style" panose="02050604050505020204" pitchFamily="18" charset="0"/>
              </a:rPr>
              <a:t>Поработать час настал.</a:t>
            </a:r>
          </a:p>
          <a:p>
            <a:r>
              <a:rPr lang="ru-RU" altLang="ru-RU" sz="4000" dirty="0">
                <a:solidFill>
                  <a:schemeClr val="tx1"/>
                </a:solidFill>
                <a:latin typeface="Bookman Old Style" panose="02050604050505020204" pitchFamily="18" charset="0"/>
              </a:rPr>
              <a:t>Так что время не теряем</a:t>
            </a:r>
          </a:p>
          <a:p>
            <a:r>
              <a:rPr lang="ru-RU" altLang="ru-RU" sz="4000" dirty="0">
                <a:solidFill>
                  <a:schemeClr val="tx1"/>
                </a:solidFill>
                <a:latin typeface="Bookman Old Style" panose="02050604050505020204" pitchFamily="18" charset="0"/>
              </a:rPr>
              <a:t>И работать начинаем</a:t>
            </a:r>
            <a:r>
              <a:rPr lang="ru-RU" altLang="ru-RU" sz="4000" dirty="0">
                <a:latin typeface="Bookman Old Style" panose="020506040505050202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33095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41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41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41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41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41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41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примеров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2+2+2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3*5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4+4+4+4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6*2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81021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/>
          </p:nvPr>
        </p:nvGraphicFramePr>
        <p:xfrm>
          <a:off x="1964143" y="404662"/>
          <a:ext cx="8239839" cy="6030940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4592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89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45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429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9026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9026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7248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2202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7070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1629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1629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16292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6962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16292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16292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44676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16292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16292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</a:tblGrid>
              <a:tr h="73153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4)У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м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е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н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ь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ш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е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м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о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е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096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1)с</a:t>
                      </a:r>
                      <a:endParaRPr lang="ru-RU" sz="15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7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2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15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15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518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2)р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5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5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5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7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ь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626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939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3)с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7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lang="ru-RU" sz="2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204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7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6939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6)с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6939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7)в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ы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7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2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83674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5)в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ы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1035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2+2+2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4738" y="2771335"/>
            <a:ext cx="10058400" cy="4023360"/>
          </a:xfrm>
        </p:spPr>
        <p:txBody>
          <a:bodyPr/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6                                       5                                       7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95059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3*5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197" y="2053883"/>
            <a:ext cx="10733649" cy="4023360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14                                       16                                       15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63822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4+4+4+4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4738" y="2771335"/>
            <a:ext cx="10058400" cy="4023360"/>
          </a:xfrm>
        </p:spPr>
        <p:txBody>
          <a:bodyPr/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16                                15                                       12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16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6*2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197" y="2053883"/>
            <a:ext cx="10733649" cy="4023360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10                                       12                                       8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78969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70752" y="368839"/>
            <a:ext cx="3277773" cy="57677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b="1" dirty="0">
                <a:latin typeface="Bookman Old Style" panose="02050604050505020204" pitchFamily="18" charset="0"/>
              </a:rPr>
              <a:t>ТЕСТ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92314" y="1125539"/>
            <a:ext cx="8218487" cy="5000625"/>
          </a:xfrm>
        </p:spPr>
        <p:txBody>
          <a:bodyPr>
            <a:normAutofit fontScale="85000" lnSpcReduction="20000"/>
          </a:bodyPr>
          <a:lstStyle/>
          <a:p>
            <a:pPr marL="533400" indent="-533400">
              <a:lnSpc>
                <a:spcPct val="80000"/>
              </a:lnSpc>
              <a:buFontTx/>
              <a:buAutoNum type="arabicPeriod"/>
            </a:pPr>
            <a:endParaRPr lang="ru-RU" altLang="ru-RU" dirty="0">
              <a:solidFill>
                <a:schemeClr val="bg1"/>
              </a:solidFill>
            </a:endParaRPr>
          </a:p>
          <a:p>
            <a:pPr marL="533400" indent="-533400">
              <a:lnSpc>
                <a:spcPct val="80000"/>
              </a:lnSpc>
              <a:buFontTx/>
              <a:buAutoNum type="arabicPeriod"/>
            </a:pP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* 9 = 18</a:t>
            </a:r>
          </a:p>
          <a:p>
            <a:pPr marL="533400" indent="-533400">
              <a:lnSpc>
                <a:spcPct val="80000"/>
              </a:lnSpc>
              <a:buNone/>
            </a:pP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А) +</a:t>
            </a:r>
            <a:r>
              <a:rPr lang="en-US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3400" indent="-533400">
              <a:lnSpc>
                <a:spcPct val="80000"/>
              </a:lnSpc>
              <a:buNone/>
            </a:pP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Б)</a:t>
            </a:r>
            <a:r>
              <a:rPr lang="en-US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</a:p>
          <a:p>
            <a:pPr marL="533400" indent="-533400">
              <a:lnSpc>
                <a:spcPct val="80000"/>
              </a:lnSpc>
              <a:buNone/>
            </a:pP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</a:t>
            </a:r>
            <a:r>
              <a:rPr lang="en-US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marL="533400" indent="-533400">
              <a:lnSpc>
                <a:spcPct val="80000"/>
              </a:lnSpc>
              <a:buFontTx/>
              <a:buAutoNum type="arabicPeriod"/>
            </a:pPr>
            <a:endParaRPr lang="ru-RU" alt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3400" indent="-533400">
              <a:lnSpc>
                <a:spcPct val="80000"/>
              </a:lnSpc>
              <a:buNone/>
            </a:pP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 7 +7 +7+ 7  </a:t>
            </a:r>
          </a:p>
          <a:p>
            <a:pPr marL="533400" indent="-533400">
              <a:lnSpc>
                <a:spcPct val="80000"/>
              </a:lnSpc>
              <a:buNone/>
            </a:pP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А) 7 х 4</a:t>
            </a:r>
          </a:p>
          <a:p>
            <a:pPr marL="533400" indent="-533400">
              <a:lnSpc>
                <a:spcPct val="80000"/>
              </a:lnSpc>
              <a:buNone/>
            </a:pP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Б)</a:t>
            </a:r>
            <a:r>
              <a:rPr lang="en-US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 х 7</a:t>
            </a:r>
          </a:p>
          <a:p>
            <a:pPr marL="533400" indent="-533400">
              <a:lnSpc>
                <a:spcPct val="80000"/>
              </a:lnSpc>
              <a:buNone/>
            </a:pP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В)</a:t>
            </a:r>
            <a:r>
              <a:rPr lang="en-US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х 7</a:t>
            </a:r>
          </a:p>
          <a:p>
            <a:pPr marL="533400" indent="-533400">
              <a:lnSpc>
                <a:spcPct val="80000"/>
              </a:lnSpc>
              <a:buNone/>
            </a:pPr>
            <a:endParaRPr lang="ru-RU" alt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3400" indent="-533400">
              <a:lnSpc>
                <a:spcPct val="80000"/>
              </a:lnSpc>
              <a:buNone/>
            </a:pP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 одном аквариуме 10 рыбок. Сколько рыбок в 3 аквариумах?</a:t>
            </a:r>
          </a:p>
          <a:p>
            <a:pPr marL="533400" indent="-533400">
              <a:lnSpc>
                <a:spcPct val="80000"/>
              </a:lnSpc>
              <a:buNone/>
            </a:pP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А) 13</a:t>
            </a:r>
          </a:p>
          <a:p>
            <a:pPr marL="533400" indent="-533400">
              <a:lnSpc>
                <a:spcPct val="80000"/>
              </a:lnSpc>
              <a:buNone/>
            </a:pP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Б) 7</a:t>
            </a:r>
          </a:p>
          <a:p>
            <a:pPr marL="533400" indent="-533400">
              <a:lnSpc>
                <a:spcPct val="80000"/>
              </a:lnSpc>
              <a:buNone/>
            </a:pP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30</a:t>
            </a:r>
          </a:p>
        </p:txBody>
      </p:sp>
      <p:pic>
        <p:nvPicPr>
          <p:cNvPr id="8295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525" y="188913"/>
            <a:ext cx="3240088" cy="338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5218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8</TotalTime>
  <Words>201</Words>
  <Application>Microsoft Office PowerPoint</Application>
  <PresentationFormat>Широкоэкранный</PresentationFormat>
  <Paragraphs>194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Bookman Old Style</vt:lpstr>
      <vt:lpstr>Calibri</vt:lpstr>
      <vt:lpstr>Calibri Light</vt:lpstr>
      <vt:lpstr>Times New Roman</vt:lpstr>
      <vt:lpstr>Ретро</vt:lpstr>
      <vt:lpstr>Конкретный смысл умножения 2 класс. Урок математики. </vt:lpstr>
      <vt:lpstr>Презентация PowerPoint</vt:lpstr>
      <vt:lpstr>Решение примеров</vt:lpstr>
      <vt:lpstr>Презентация PowerPoint</vt:lpstr>
      <vt:lpstr>2+2+2</vt:lpstr>
      <vt:lpstr>3*5</vt:lpstr>
      <vt:lpstr>4+4+4+4</vt:lpstr>
      <vt:lpstr>6*2</vt:lpstr>
      <vt:lpstr>ТЕСТ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Конкретный смысл умножения 2 класс. Урок математики. </dc:title>
  <dc:creator>Пользователь</dc:creator>
  <cp:lastModifiedBy>Пользователь</cp:lastModifiedBy>
  <cp:revision>2</cp:revision>
  <dcterms:created xsi:type="dcterms:W3CDTF">2017-05-31T04:47:53Z</dcterms:created>
  <dcterms:modified xsi:type="dcterms:W3CDTF">2017-05-31T04:56:45Z</dcterms:modified>
</cp:coreProperties>
</file>