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Урок математики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3 класс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Подведём итоги</a:t>
            </a:r>
            <a:endParaRPr lang="ru-RU" b="1" dirty="0"/>
          </a:p>
        </p:txBody>
      </p:sp>
      <p:pic>
        <p:nvPicPr>
          <p:cNvPr id="4" name="Содержимое 3" descr="0013-013-Pokormite-ptit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28596" y="1428736"/>
            <a:ext cx="4068792" cy="4697427"/>
          </a:xfrm>
        </p:spPr>
        <p:txBody>
          <a:bodyPr>
            <a:normAutofit/>
          </a:bodyPr>
          <a:lstStyle/>
          <a:p>
            <a:pPr fontAlgn="ctr"/>
            <a:r>
              <a:rPr lang="ru-RU" sz="4000" dirty="0" smtClean="0"/>
              <a:t>15 + 37 = </a:t>
            </a:r>
            <a:endParaRPr lang="ru-RU" sz="4000" dirty="0"/>
          </a:p>
          <a:p>
            <a:pPr fontAlgn="ctr"/>
            <a:r>
              <a:rPr lang="ru-RU" sz="4000" dirty="0"/>
              <a:t>35 + 58 =</a:t>
            </a:r>
          </a:p>
          <a:p>
            <a:pPr fontAlgn="ctr"/>
            <a:r>
              <a:rPr lang="ru-RU" sz="4000" dirty="0"/>
              <a:t>29 + 63 =</a:t>
            </a:r>
          </a:p>
          <a:p>
            <a:pPr fontAlgn="ctr"/>
            <a:r>
              <a:rPr lang="ru-RU" sz="4000" dirty="0"/>
              <a:t>59 - 44 =</a:t>
            </a:r>
          </a:p>
          <a:p>
            <a:pPr fontAlgn="ctr"/>
            <a:r>
              <a:rPr lang="ru-RU" sz="4000" dirty="0"/>
              <a:t>78 - 38 =</a:t>
            </a:r>
          </a:p>
          <a:p>
            <a:pPr fontAlgn="ctr"/>
            <a:r>
              <a:rPr lang="ru-RU" sz="4000" dirty="0"/>
              <a:t>79 - 58 =</a:t>
            </a:r>
          </a:p>
          <a:p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3439" y="1428736"/>
            <a:ext cx="4043362" cy="4697427"/>
          </a:xfrm>
        </p:spPr>
        <p:txBody>
          <a:bodyPr/>
          <a:lstStyle/>
          <a:p>
            <a:r>
              <a:rPr lang="ru-RU" sz="4000" dirty="0" smtClean="0"/>
              <a:t>16 : 8 =</a:t>
            </a:r>
          </a:p>
          <a:p>
            <a:r>
              <a:rPr lang="ru-RU" sz="4000" dirty="0" smtClean="0"/>
              <a:t>27 </a:t>
            </a:r>
            <a:r>
              <a:rPr lang="ru-RU" sz="4000" dirty="0" err="1" smtClean="0"/>
              <a:t>х</a:t>
            </a:r>
            <a:r>
              <a:rPr lang="ru-RU" sz="4000" dirty="0" smtClean="0"/>
              <a:t> 1 =</a:t>
            </a:r>
          </a:p>
          <a:p>
            <a:r>
              <a:rPr lang="ru-RU" sz="4000" dirty="0" smtClean="0"/>
              <a:t>56 : 7 =</a:t>
            </a:r>
          </a:p>
          <a:p>
            <a:r>
              <a:rPr lang="ru-RU" sz="4000" dirty="0" smtClean="0"/>
              <a:t>24 : 24 =</a:t>
            </a:r>
          </a:p>
          <a:p>
            <a:r>
              <a:rPr lang="ru-RU" sz="4000" dirty="0" smtClean="0"/>
              <a:t>78 </a:t>
            </a:r>
            <a:r>
              <a:rPr lang="ru-RU" sz="4000" dirty="0" err="1" smtClean="0"/>
              <a:t>х</a:t>
            </a:r>
            <a:r>
              <a:rPr lang="ru-RU" sz="4000" dirty="0" smtClean="0"/>
              <a:t> 0 =</a:t>
            </a:r>
          </a:p>
          <a:p>
            <a:r>
              <a:rPr lang="ru-RU" sz="4000" dirty="0" smtClean="0"/>
              <a:t>63 : 9 =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1214422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</a:t>
            </a:r>
            <a:endParaRPr lang="ru-RU" sz="3600" b="1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488" y="2786058"/>
            <a:ext cx="785818" cy="7969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м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2000240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3571876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2786058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и</a:t>
            </a: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86578" y="2000240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т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1214422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</a:t>
            </a:r>
            <a:endParaRPr lang="ru-RU" sz="3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5143512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и</a:t>
            </a:r>
            <a:endParaRPr lang="ru-RU" sz="3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357694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г</a:t>
            </a:r>
            <a:endParaRPr lang="ru-RU" sz="36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786578" y="3571876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ц</a:t>
            </a:r>
            <a:endParaRPr lang="ru-RU" sz="36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4357694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786578" y="5143512"/>
            <a:ext cx="78581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</a:t>
            </a:r>
            <a:endParaRPr lang="ru-RU" sz="36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500166" y="214290"/>
            <a:ext cx="6333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Расшифруй фразу: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помочь птицам зимой?</a:t>
            </a:r>
            <a:endParaRPr lang="ru-RU" b="1" dirty="0"/>
          </a:p>
        </p:txBody>
      </p:sp>
      <p:pic>
        <p:nvPicPr>
          <p:cNvPr id="13" name="Содержимое 12" descr="eating-from-hands-0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042" y="1428736"/>
            <a:ext cx="6143650" cy="455215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err="1" smtClean="0"/>
              <a:t>Физминутка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pic>
        <p:nvPicPr>
          <p:cNvPr id="4" name="Содержимое 3" descr="article587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0697" y="1600200"/>
            <a:ext cx="620260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Зимующие птицы</a:t>
            </a:r>
            <a:endParaRPr lang="ru-RU" b="1" dirty="0"/>
          </a:p>
        </p:txBody>
      </p:sp>
      <p:pic>
        <p:nvPicPr>
          <p:cNvPr id="4" name="Содержимое 3" descr="52ec439ba4f6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142984"/>
            <a:ext cx="2643318" cy="2697163"/>
          </a:xfrm>
        </p:spPr>
      </p:pic>
      <p:pic>
        <p:nvPicPr>
          <p:cNvPr id="5" name="Рисунок 4" descr="1113854_zima-voro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214422"/>
            <a:ext cx="2976814" cy="2369823"/>
          </a:xfrm>
          <a:prstGeom prst="rect">
            <a:avLst/>
          </a:prstGeom>
        </p:spPr>
      </p:pic>
      <p:pic>
        <p:nvPicPr>
          <p:cNvPr id="6" name="Рисунок 5" descr="10195.jpg"/>
          <p:cNvPicPr>
            <a:picLocks noChangeAspect="1"/>
          </p:cNvPicPr>
          <p:nvPr/>
        </p:nvPicPr>
        <p:blipFill>
          <a:blip r:embed="rId4"/>
          <a:srcRect l="23077" t="20001" r="29231"/>
          <a:stretch>
            <a:fillRect/>
          </a:stretch>
        </p:blipFill>
        <p:spPr>
          <a:xfrm>
            <a:off x="285720" y="3857628"/>
            <a:ext cx="2214578" cy="2786064"/>
          </a:xfrm>
          <a:prstGeom prst="rect">
            <a:avLst/>
          </a:prstGeom>
        </p:spPr>
      </p:pic>
      <p:pic>
        <p:nvPicPr>
          <p:cNvPr id="7" name="Рисунок 6" descr="DSC_03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4370" y="1142984"/>
            <a:ext cx="2839630" cy="2008442"/>
          </a:xfrm>
          <a:prstGeom prst="rect">
            <a:avLst/>
          </a:prstGeom>
        </p:spPr>
      </p:pic>
      <p:pic>
        <p:nvPicPr>
          <p:cNvPr id="8" name="Рисунок 7" descr="nastol.com.ua-49771.jpg"/>
          <p:cNvPicPr>
            <a:picLocks noChangeAspect="1"/>
          </p:cNvPicPr>
          <p:nvPr/>
        </p:nvPicPr>
        <p:blipFill>
          <a:blip r:embed="rId6" cstate="print"/>
          <a:srcRect l="17004" r="21783"/>
          <a:stretch>
            <a:fillRect/>
          </a:stretch>
        </p:blipFill>
        <p:spPr>
          <a:xfrm>
            <a:off x="2714612" y="4000504"/>
            <a:ext cx="2571768" cy="2625842"/>
          </a:xfrm>
          <a:prstGeom prst="rect">
            <a:avLst/>
          </a:prstGeom>
        </p:spPr>
      </p:pic>
      <p:pic>
        <p:nvPicPr>
          <p:cNvPr id="9" name="Рисунок 8" descr="foto2.pn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9149" y="3786190"/>
            <a:ext cx="3664851" cy="2308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Задача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ru-RU" sz="4000" dirty="0"/>
              <a:t>На ветке дерева сидели </a:t>
            </a:r>
            <a:r>
              <a:rPr lang="ru-RU" sz="4000" dirty="0" smtClean="0"/>
              <a:t>15 воробьёв</a:t>
            </a:r>
            <a:r>
              <a:rPr lang="ru-RU" sz="4000" dirty="0"/>
              <a:t>, а на заборе – в 3 раза меньше, чем на дереве. Под деревом было на 2 птицы больше, чем на заборе. Сколько всего было воробьёв?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Задача № 1</a:t>
            </a:r>
            <a:endParaRPr lang="ru-RU" b="1" dirty="0"/>
          </a:p>
        </p:txBody>
      </p:sp>
      <p:pic>
        <p:nvPicPr>
          <p:cNvPr id="4" name="Содержимое 3" descr="15716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285860"/>
            <a:ext cx="6953514" cy="5328733"/>
          </a:xfrm>
        </p:spPr>
      </p:pic>
      <p:pic>
        <p:nvPicPr>
          <p:cNvPr id="5" name="Рисунок 4" descr="IMGP84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55" y="1285860"/>
            <a:ext cx="7751337" cy="5286412"/>
          </a:xfrm>
          <a:prstGeom prst="rect">
            <a:avLst/>
          </a:prstGeom>
        </p:spPr>
      </p:pic>
      <p:pic>
        <p:nvPicPr>
          <p:cNvPr id="6" name="Рисунок 5" descr="825a8a79732ca5bfd5474e4154e2e5891d13795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147723"/>
            <a:ext cx="7786742" cy="5710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№ 2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2900369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Чтобы </a:t>
            </a:r>
            <a:r>
              <a:rPr lang="ru-RU" sz="3600" dirty="0"/>
              <a:t>сделать кормушку для птиц</a:t>
            </a:r>
            <a:r>
              <a:rPr lang="ru-RU" sz="3600" dirty="0" smtClean="0"/>
              <a:t>,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/>
              <a:t>понадобится лист фанеры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прямоугольной </a:t>
            </a:r>
            <a:r>
              <a:rPr lang="ru-RU" sz="3600" dirty="0"/>
              <a:t>формы со </a:t>
            </a:r>
            <a:r>
              <a:rPr lang="ru-RU" sz="3600" dirty="0" smtClean="0"/>
              <a:t>сторонами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/>
              <a:t>2 дм и 3 </a:t>
            </a:r>
            <a:r>
              <a:rPr lang="ru-RU" sz="3600" dirty="0" smtClean="0"/>
              <a:t>дм. Чему </a:t>
            </a:r>
            <a:r>
              <a:rPr lang="ru-RU" sz="3600" dirty="0"/>
              <a:t>равна площадь листа фанеры?</a:t>
            </a:r>
          </a:p>
          <a:p>
            <a:endParaRPr lang="ru-RU" dirty="0"/>
          </a:p>
        </p:txBody>
      </p:sp>
      <p:pic>
        <p:nvPicPr>
          <p:cNvPr id="4" name="Рисунок 3" descr="9a34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571876"/>
            <a:ext cx="4464843" cy="2976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Подведём итоги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Продолжите предложения:</a:t>
            </a:r>
          </a:p>
          <a:p>
            <a:r>
              <a:rPr lang="ru-RU" sz="4000" dirty="0" smtClean="0"/>
              <a:t>Я узнал(а)…</a:t>
            </a:r>
          </a:p>
          <a:p>
            <a:r>
              <a:rPr lang="ru-RU" sz="4000" dirty="0" smtClean="0"/>
              <a:t>Я повторил(а) …</a:t>
            </a:r>
          </a:p>
          <a:p>
            <a:r>
              <a:rPr lang="ru-RU" sz="4000" dirty="0" smtClean="0"/>
              <a:t>Мне понравилось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164</Words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математики</vt:lpstr>
      <vt:lpstr>м</vt:lpstr>
      <vt:lpstr>Как помочь птицам зимой?</vt:lpstr>
      <vt:lpstr>Физминутка </vt:lpstr>
      <vt:lpstr>Зимующие птицы</vt:lpstr>
      <vt:lpstr>Задача № 1</vt:lpstr>
      <vt:lpstr>Задача № 1</vt:lpstr>
      <vt:lpstr>№ 2 </vt:lpstr>
      <vt:lpstr>Подведём итоги</vt:lpstr>
      <vt:lpstr>Подведём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Татьяна Яковлева</dc:creator>
  <cp:lastModifiedBy>Татьяна Яковлева</cp:lastModifiedBy>
  <cp:revision>12</cp:revision>
  <dcterms:created xsi:type="dcterms:W3CDTF">2016-12-13T18:10:10Z</dcterms:created>
  <dcterms:modified xsi:type="dcterms:W3CDTF">2016-12-13T20:07:03Z</dcterms:modified>
</cp:coreProperties>
</file>