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8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7D5247-233F-49EB-9B50-074EB170BDC9}" type="datetimeFigureOut">
              <a:rPr lang="ru-RU" smtClean="0"/>
              <a:t>25.02.2017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996D8A1-6808-420C-96E9-02459BECA8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бычк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628800"/>
            <a:ext cx="7136793" cy="401444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поведник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548680"/>
            <a:ext cx="7162800" cy="3024336"/>
          </a:xfrm>
        </p:spPr>
      </p:pic>
      <p:pic>
        <p:nvPicPr>
          <p:cNvPr id="5" name="Рисунок 4" descr="заповедни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717032"/>
            <a:ext cx="4032448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ронцов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60648"/>
            <a:ext cx="4896544" cy="631369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варов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60648"/>
            <a:ext cx="4896544" cy="634077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унгирь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404664"/>
            <a:ext cx="4752528" cy="605381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ятые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5" y="692696"/>
            <a:ext cx="7202285" cy="561662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алат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3068960"/>
            <a:ext cx="6351106" cy="3600400"/>
          </a:xfrm>
        </p:spPr>
      </p:pic>
      <p:pic>
        <p:nvPicPr>
          <p:cNvPr id="5" name="Рисунок 4" descr="палата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60648"/>
            <a:ext cx="4117464" cy="2742295"/>
          </a:xfrm>
          <a:prstGeom prst="rect">
            <a:avLst/>
          </a:prstGeom>
        </p:spPr>
      </p:pic>
      <p:pic>
        <p:nvPicPr>
          <p:cNvPr id="6" name="Рисунок 5" descr="палата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32656"/>
            <a:ext cx="3600400" cy="240026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шк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268760"/>
            <a:ext cx="7922694" cy="432048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ранцузов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404664"/>
            <a:ext cx="4751467" cy="627193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стероид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16632"/>
            <a:ext cx="4108227" cy="2738817"/>
          </a:xfrm>
        </p:spPr>
      </p:pic>
      <p:pic>
        <p:nvPicPr>
          <p:cNvPr id="6" name="Рисунок 5" descr="муром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924944"/>
            <a:ext cx="6336704" cy="372420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3</cp:revision>
  <dcterms:created xsi:type="dcterms:W3CDTF">2017-02-25T11:12:34Z</dcterms:created>
  <dcterms:modified xsi:type="dcterms:W3CDTF">2017-02-25T11:35:17Z</dcterms:modified>
</cp:coreProperties>
</file>