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CC66FF"/>
    <a:srgbClr val="CC00FF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2D364-BF0C-4DB8-A090-E10B249D598A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4DE62-1408-4CC4-BADF-FBE0B03E8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468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4DE62-1408-4CC4-BADF-FBE0B03E84B5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F63B-E98D-4F05-BF60-F77F673564D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1756-A995-4761-A43B-C7BCDCE3166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F63B-E98D-4F05-BF60-F77F673564D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1756-A995-4761-A43B-C7BCDCE31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F63B-E98D-4F05-BF60-F77F673564D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1756-A995-4761-A43B-C7BCDCE31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F63B-E98D-4F05-BF60-F77F673564D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1756-A995-4761-A43B-C7BCDCE31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F63B-E98D-4F05-BF60-F77F673564D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5541756-A995-4761-A43B-C7BCDCE3166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F63B-E98D-4F05-BF60-F77F673564D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1756-A995-4761-A43B-C7BCDCE31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F63B-E98D-4F05-BF60-F77F673564D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1756-A995-4761-A43B-C7BCDCE31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F63B-E98D-4F05-BF60-F77F673564D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1756-A995-4761-A43B-C7BCDCE31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F63B-E98D-4F05-BF60-F77F673564D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1756-A995-4761-A43B-C7BCDCE31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F63B-E98D-4F05-BF60-F77F673564D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1756-A995-4761-A43B-C7BCDCE31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F63B-E98D-4F05-BF60-F77F673564D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1756-A995-4761-A43B-C7BCDCE316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26F63B-E98D-4F05-BF60-F77F673564D8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541756-A995-4761-A43B-C7BCDCE3166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ihi.ru/2016/01/21/3242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0%D0%B7%D0%B0%D0%BD%D1%81%D0%BA%D0%B8%D0%B9_%D0%BA%D1%80%D0%B5%D0%BC%D0%BB%D1%8C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XVI_%D0%B2%D0%B5%D0%BA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0%D1%85%D0%B8%D1%82%D0%BE%D0%B2%D1%81%D0%BA%D0%B8%D0%B9_%D1%80%D0%B0%D0%B9%D0%BE%D0%BD_(%D0%9A%D0%B0%D0%B7%D0%B0%D0%BD%D1%8C)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Города  России. Казань.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5542492"/>
            <a:ext cx="4505154" cy="1571636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2600" dirty="0" smtClean="0"/>
              <a:t>Подготовила</a:t>
            </a:r>
          </a:p>
          <a:p>
            <a:pPr algn="l"/>
            <a:r>
              <a:rPr lang="ru-RU" sz="2600" dirty="0" smtClean="0"/>
              <a:t>ученица 2 класса </a:t>
            </a:r>
          </a:p>
          <a:p>
            <a:pPr algn="l"/>
            <a:r>
              <a:rPr lang="ru-RU" sz="2600" dirty="0" smtClean="0"/>
              <a:t>МОУ начальной школы – детский сад</a:t>
            </a:r>
          </a:p>
          <a:p>
            <a:pPr algn="l"/>
            <a:r>
              <a:rPr lang="ru-RU" sz="2600" dirty="0" smtClean="0"/>
              <a:t>Климанова Полина.    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71538" y="285728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00166" y="6143644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7972452" cy="142876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Казань 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3" name="Содержимое 10" descr="http://www.info-islam.ru/_pu/198/22692326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071538" y="1000109"/>
            <a:ext cx="685804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00100" y="5572140"/>
            <a:ext cx="757242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Каза́нь</a:t>
            </a:r>
            <a:r>
              <a:rPr lang="ru-RU" sz="2000" dirty="0" smtClean="0"/>
              <a:t> </a:t>
            </a:r>
            <a:r>
              <a:rPr lang="ru-RU" dirty="0" smtClean="0"/>
              <a:t>— город в Российской Федерации основан в 1005 году, столица Республики Татарстан, крупный </a:t>
            </a:r>
            <a:r>
              <a:rPr lang="ru-RU" dirty="0"/>
              <a:t>порт на левом берегу реки Волги, при впадении в неё реки </a:t>
            </a:r>
            <a:r>
              <a:rPr lang="ru-RU" dirty="0" smtClean="0"/>
              <a:t>Казанки. Город площадью около 425 квадратных километров где проживают 1 млн. 143 тыс. 500 человек.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93978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33CC"/>
                </a:solidFill>
              </a:rPr>
              <a:t>Герб Казани</a:t>
            </a:r>
            <a:endParaRPr lang="ru-RU" sz="5400" dirty="0">
              <a:solidFill>
                <a:srgbClr val="FF33CC"/>
              </a:solidFill>
            </a:endParaRPr>
          </a:p>
        </p:txBody>
      </p:sp>
      <p:pic>
        <p:nvPicPr>
          <p:cNvPr id="3" name="Содержимое 3" descr="http://1piar.ru/folio/images/588088-907e449.jp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428860" y="1142984"/>
            <a:ext cx="392909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85720" y="5072074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14282" y="5643578"/>
            <a:ext cx="8929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Герб  Казани</a:t>
            </a:r>
            <a:r>
              <a:rPr lang="ru-RU" dirty="0"/>
              <a:t> является мифическое </a:t>
            </a:r>
            <a:r>
              <a:rPr lang="ru-RU" dirty="0" err="1"/>
              <a:t>драконоподобное</a:t>
            </a:r>
            <a:r>
              <a:rPr lang="ru-RU" dirty="0"/>
              <a:t> существо </a:t>
            </a:r>
            <a:r>
              <a:rPr lang="ru-RU" dirty="0" err="1" smtClean="0"/>
              <a:t>Зилант</a:t>
            </a:r>
            <a:r>
              <a:rPr lang="ru-RU" dirty="0" smtClean="0"/>
              <a:t>, по легенде он сторожил </a:t>
            </a:r>
            <a:r>
              <a:rPr lang="ru-RU" dirty="0"/>
              <a:t>ханские сокровища, и что он и по сей день охраняет спрятанные богатства в потаённых пещерах. 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C66FF"/>
                </a:solidFill>
              </a:rPr>
              <a:t>Достопримечательности</a:t>
            </a:r>
            <a:r>
              <a:rPr lang="en-US" i="1" dirty="0" smtClean="0">
                <a:solidFill>
                  <a:srgbClr val="CC66FF"/>
                </a:solidFill>
              </a:rPr>
              <a:t>:</a:t>
            </a:r>
            <a:br>
              <a:rPr lang="en-US" i="1" dirty="0" smtClean="0">
                <a:solidFill>
                  <a:srgbClr val="CC66FF"/>
                </a:solidFill>
              </a:rPr>
            </a:br>
            <a:r>
              <a:rPr lang="ru-RU" sz="4400" dirty="0" smtClean="0">
                <a:solidFill>
                  <a:srgbClr val="FF33CC"/>
                </a:solidFill>
              </a:rPr>
              <a:t>Казанский Кремль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well.ru/upload/iblock/d46/Kazan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14423"/>
            <a:ext cx="6357982" cy="40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2844" y="5143512"/>
            <a:ext cx="90011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Казанский кремль — историческая</a:t>
            </a:r>
            <a:r>
              <a:rPr lang="ru-RU" b="1" dirty="0"/>
              <a:t> </a:t>
            </a:r>
            <a:r>
              <a:rPr lang="ru-RU" dirty="0">
                <a:hlinkClick r:id="rId3"/>
              </a:rPr>
              <a:t>крепость и сердце Казани</a:t>
            </a:r>
            <a:r>
              <a:rPr lang="ru-RU" b="1" dirty="0"/>
              <a:t>. </a:t>
            </a:r>
            <a:r>
              <a:rPr lang="ru-RU" dirty="0"/>
              <a:t>Казанский кремль представляет комплекс архитектурных, исторических памятников, раскрывающих его многовековую историю</a:t>
            </a:r>
            <a:r>
              <a:rPr lang="ru-RU" dirty="0" smtClean="0"/>
              <a:t>.</a:t>
            </a:r>
            <a:r>
              <a:rPr lang="ru-RU" dirty="0"/>
              <a:t> Кремль </a:t>
            </a:r>
            <a:r>
              <a:rPr lang="ru-RU" dirty="0" smtClean="0"/>
              <a:t>представляет </a:t>
            </a:r>
            <a:r>
              <a:rPr lang="ru-RU" dirty="0"/>
              <a:t>Сборник других достопримечательностей города в нутрии себя :башня </a:t>
            </a:r>
            <a:r>
              <a:rPr lang="ru-RU" dirty="0" err="1"/>
              <a:t>Сююмбике</a:t>
            </a:r>
            <a:r>
              <a:rPr lang="ru-RU" dirty="0"/>
              <a:t>, мечеть </a:t>
            </a:r>
            <a:r>
              <a:rPr lang="ru-RU" dirty="0" err="1"/>
              <a:t>Кул-Шариф</a:t>
            </a:r>
            <a:r>
              <a:rPr lang="ru-RU" dirty="0"/>
              <a:t>, Благовещенский собор и другие достопримечательности Казани.</a:t>
            </a:r>
          </a:p>
          <a:p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33CC"/>
                </a:solidFill>
              </a:rPr>
              <a:t>Башня </a:t>
            </a:r>
            <a:r>
              <a:rPr lang="ru-RU" sz="4400" dirty="0" err="1" smtClean="0">
                <a:solidFill>
                  <a:srgbClr val="FF33CC"/>
                </a:solidFill>
              </a:rPr>
              <a:t>Сююмбике</a:t>
            </a:r>
            <a:endParaRPr lang="ru-RU" sz="4400" dirty="0">
              <a:solidFill>
                <a:srgbClr val="FF33CC"/>
              </a:solidFill>
            </a:endParaRPr>
          </a:p>
        </p:txBody>
      </p:sp>
      <p:pic>
        <p:nvPicPr>
          <p:cNvPr id="4" name="Содержимое 3" descr="http://to-kazan.ru/wp-content/uploads/2017/01/bashnya-suumbike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57422" y="928671"/>
            <a:ext cx="4286280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7158" y="5500702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Башня </a:t>
            </a:r>
            <a:r>
              <a:rPr lang="ru-RU" dirty="0" err="1"/>
              <a:t>Сююмбике</a:t>
            </a:r>
            <a:r>
              <a:rPr lang="ru-RU" dirty="0"/>
              <a:t> названа в честь последней Казанской царицы- одной из самых прекрасных и просвещенных женщин своего времени</a:t>
            </a:r>
            <a:r>
              <a:rPr lang="ru-RU" dirty="0" smtClean="0"/>
              <a:t>. </a:t>
            </a:r>
            <a:r>
              <a:rPr lang="ru-RU" dirty="0"/>
              <a:t>Главной особенностью этой башни является ее наклон, за который ее прозвали “ Падающей” она занимает третье место по углу падения среди всех достопримечательностей мира.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1631976"/>
          </a:xfrm>
        </p:spPr>
        <p:txBody>
          <a:bodyPr/>
          <a:lstStyle/>
          <a:p>
            <a:r>
              <a:rPr lang="ru-RU" dirty="0" smtClean="0">
                <a:solidFill>
                  <a:srgbClr val="FF33CC"/>
                </a:solidFill>
              </a:rPr>
              <a:t>Благовещенский собор Казани</a:t>
            </a:r>
            <a:endParaRPr lang="ru-RU" dirty="0">
              <a:solidFill>
                <a:srgbClr val="FF33CC"/>
              </a:solidFill>
            </a:endParaRPr>
          </a:p>
        </p:txBody>
      </p:sp>
      <p:pic>
        <p:nvPicPr>
          <p:cNvPr id="4" name="Содержимое 3" descr="http://shegby.ru/.tmb/upload/gallery/crop_580_386_560254a3a1f0e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28728" y="928670"/>
            <a:ext cx="607223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20" y="5286388"/>
            <a:ext cx="85011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Благовещенский собор</a:t>
            </a:r>
            <a:r>
              <a:rPr lang="ru-RU" dirty="0"/>
              <a:t> </a:t>
            </a:r>
            <a:r>
              <a:rPr lang="ru-RU" u="sng" dirty="0">
                <a:hlinkClick r:id="rId3" tooltip="Казанский кремль"/>
              </a:rPr>
              <a:t>Казанского кремля</a:t>
            </a:r>
            <a:r>
              <a:rPr lang="ru-RU" dirty="0"/>
              <a:t> —  это выдающийся памятник русской архитектуры </a:t>
            </a:r>
            <a:r>
              <a:rPr lang="ru-RU" u="sng" dirty="0">
                <a:hlinkClick r:id="rId4" tooltip="XVI век"/>
              </a:rPr>
              <a:t>16 века</a:t>
            </a:r>
            <a:r>
              <a:rPr lang="ru-RU" dirty="0"/>
              <a:t>. </a:t>
            </a:r>
            <a:r>
              <a:rPr lang="ru-RU" dirty="0" smtClean="0"/>
              <a:t> </a:t>
            </a:r>
            <a:r>
              <a:rPr lang="ru-RU" dirty="0"/>
              <a:t>Он был построен в 1562 году.  Собор остается самым древним сооружением . Здесь совершались самые торжественные богослужения, все знаменитые гости посещали его. Иконы собора писал замечательный русский иконописец Андрей Рублев.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33CC"/>
                </a:solidFill>
              </a:rPr>
              <a:t>Мечеть </a:t>
            </a:r>
            <a:r>
              <a:rPr lang="ru-RU" sz="4400" dirty="0" err="1" smtClean="0">
                <a:solidFill>
                  <a:srgbClr val="FF33CC"/>
                </a:solidFill>
              </a:rPr>
              <a:t>Кул-Шариф</a:t>
            </a:r>
            <a:r>
              <a:rPr lang="ru-RU" sz="4400" dirty="0" smtClean="0">
                <a:solidFill>
                  <a:srgbClr val="FF33CC"/>
                </a:solidFill>
              </a:rPr>
              <a:t> </a:t>
            </a:r>
            <a:endParaRPr lang="ru-RU" sz="4400" dirty="0">
              <a:solidFill>
                <a:srgbClr val="FF33CC"/>
              </a:solidFill>
            </a:endParaRPr>
          </a:p>
        </p:txBody>
      </p:sp>
      <p:pic>
        <p:nvPicPr>
          <p:cNvPr id="4" name="Содержимое 3" descr="http://www.islam.ru/sites/default/files/img/news/2015/01/0_87c35_a589d800_XL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00166" y="785794"/>
            <a:ext cx="612815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4282" y="5000636"/>
            <a:ext cx="86439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Мечеть </a:t>
            </a:r>
            <a:r>
              <a:rPr lang="ru-RU" b="1" dirty="0" err="1" smtClean="0"/>
              <a:t>Кул</a:t>
            </a:r>
            <a:r>
              <a:rPr lang="ru-RU" b="1" dirty="0" smtClean="0"/>
              <a:t> - Шариф</a:t>
            </a:r>
            <a:r>
              <a:rPr lang="ru-RU" dirty="0" smtClean="0"/>
              <a:t> </a:t>
            </a:r>
            <a:r>
              <a:rPr lang="ru-RU" dirty="0"/>
              <a:t>главная мечеть республики Татарстан, после разрушения строение </a:t>
            </a:r>
            <a:r>
              <a:rPr lang="ru-RU" dirty="0" err="1" smtClean="0"/>
              <a:t>Кул</a:t>
            </a:r>
            <a:r>
              <a:rPr lang="ru-RU" dirty="0" smtClean="0"/>
              <a:t> </a:t>
            </a:r>
            <a:r>
              <a:rPr lang="ru-RU" dirty="0"/>
              <a:t>Шариф мечтали восстановить многие жители Татарстана. Мечеть была </a:t>
            </a:r>
            <a:r>
              <a:rPr lang="ru-RU" dirty="0" err="1"/>
              <a:t>востановленна</a:t>
            </a:r>
            <a:r>
              <a:rPr lang="ru-RU" dirty="0"/>
              <a:t> </a:t>
            </a:r>
            <a:r>
              <a:rPr lang="ru-RU" dirty="0" smtClean="0"/>
              <a:t>в </a:t>
            </a:r>
            <a:r>
              <a:rPr lang="ru-RU" dirty="0"/>
              <a:t>начале двухтысячных годов. Строилась мечеть  на протяжении десяти лет в основном на пожертвования граждан. Новая построенная мечеть представляет собой не просто самую главную мечеть в Казани, но является и одной из крупнейших в Европе. 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33CC"/>
                </a:solidFill>
              </a:rPr>
              <a:t>Парк </a:t>
            </a:r>
            <a:r>
              <a:rPr lang="en-US" sz="4400" dirty="0" smtClean="0">
                <a:solidFill>
                  <a:srgbClr val="FF33CC"/>
                </a:solidFill>
              </a:rPr>
              <a:t>“</a:t>
            </a:r>
            <a:r>
              <a:rPr lang="ru-RU" sz="4400" dirty="0" smtClean="0">
                <a:solidFill>
                  <a:srgbClr val="FF33CC"/>
                </a:solidFill>
              </a:rPr>
              <a:t>Черное озеро</a:t>
            </a:r>
            <a:r>
              <a:rPr lang="en-US" sz="4400" dirty="0" smtClean="0">
                <a:solidFill>
                  <a:srgbClr val="FF33CC"/>
                </a:solidFill>
              </a:rPr>
              <a:t>”</a:t>
            </a:r>
            <a:endParaRPr lang="ru-RU" sz="4400" dirty="0">
              <a:solidFill>
                <a:srgbClr val="FF33CC"/>
              </a:solidFill>
            </a:endParaRPr>
          </a:p>
        </p:txBody>
      </p:sp>
      <p:pic>
        <p:nvPicPr>
          <p:cNvPr id="4" name="Содержимое 5" descr="http://www.pokurortam.ru/userfiles/gallery/03290651034114/3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28728" y="1000109"/>
            <a:ext cx="6143668" cy="421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20" y="5286388"/>
            <a:ext cx="835824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Парк «Чёрное озеро»</a:t>
            </a:r>
            <a:r>
              <a:rPr lang="ru-RU" dirty="0"/>
              <a:t> расположен в</a:t>
            </a:r>
            <a:r>
              <a:rPr lang="ru-RU" sz="2000" dirty="0"/>
              <a:t> </a:t>
            </a:r>
            <a:r>
              <a:rPr lang="ru-RU" sz="2000" dirty="0">
                <a:hlinkClick r:id="rId3" tooltip="Вахитовский район (Казань)"/>
              </a:rPr>
              <a:t>центре</a:t>
            </a:r>
            <a:r>
              <a:rPr lang="ru-RU" dirty="0"/>
              <a:t> Казани. Парк представляет собой прямоугольник, получил своё название по озеру, долгое время существовавшему на этом месте Озеро отличалось чистой водой, но со временем мелкий водоём заболотился и загрязнился. «Чёрное озеро» является популярным местом отдыха горожан.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33CC"/>
                </a:solidFill>
              </a:rPr>
              <a:t>Спасибо за внимание!</a:t>
            </a:r>
            <a:endParaRPr lang="ru-RU" sz="5400" dirty="0">
              <a:solidFill>
                <a:srgbClr val="FF33CC"/>
              </a:solidFill>
            </a:endParaRPr>
          </a:p>
        </p:txBody>
      </p:sp>
      <p:pic>
        <p:nvPicPr>
          <p:cNvPr id="5" name="Содержимое 3" descr="http://imperial.biz.ua/uploads/posts/video-spasibo-za-vnimanie-9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71538" y="1357298"/>
            <a:ext cx="685379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151</TotalTime>
  <Words>238</Words>
  <Application>Microsoft Office PowerPoint</Application>
  <PresentationFormat>Экран (4:3)</PresentationFormat>
  <Paragraphs>23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Города  России. Казань.</vt:lpstr>
      <vt:lpstr>Казань </vt:lpstr>
      <vt:lpstr>Герб Казани</vt:lpstr>
      <vt:lpstr>Достопримечательности: Казанский Кремль </vt:lpstr>
      <vt:lpstr>Башня Сююмбике</vt:lpstr>
      <vt:lpstr>Благовещенский собор Казани</vt:lpstr>
      <vt:lpstr>Мечеть Кул-Шариф </vt:lpstr>
      <vt:lpstr>Парк “Черное озеро”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“Города  России ”</dc:title>
  <dc:creator>KEV</dc:creator>
  <cp:lastModifiedBy>User</cp:lastModifiedBy>
  <cp:revision>30</cp:revision>
  <dcterms:created xsi:type="dcterms:W3CDTF">2017-05-12T06:07:41Z</dcterms:created>
  <dcterms:modified xsi:type="dcterms:W3CDTF">2017-05-31T17:12:11Z</dcterms:modified>
</cp:coreProperties>
</file>