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DB6523-6E0B-480F-B5D8-FAE5C5F22DEE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5CC190-FB02-4316-9798-ABD190275E8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CC190-FB02-4316-9798-ABD190275E8D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CC190-FB02-4316-9798-ABD190275E8D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CC190-FB02-4316-9798-ABD190275E8D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CC190-FB02-4316-9798-ABD190275E8D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CC190-FB02-4316-9798-ABD190275E8D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D30BB-0E74-4BEF-BCBB-07151C0658E9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A656-CA38-4175-BD41-B4C3E49ED3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33010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D30BB-0E74-4BEF-BCBB-07151C0658E9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A656-CA38-4175-BD41-B4C3E49ED3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4917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D30BB-0E74-4BEF-BCBB-07151C0658E9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A656-CA38-4175-BD41-B4C3E49ED3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5019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D30BB-0E74-4BEF-BCBB-07151C0658E9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A656-CA38-4175-BD41-B4C3E49ED3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55978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D30BB-0E74-4BEF-BCBB-07151C0658E9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A656-CA38-4175-BD41-B4C3E49ED3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8592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D30BB-0E74-4BEF-BCBB-07151C0658E9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A656-CA38-4175-BD41-B4C3E49ED3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84337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D30BB-0E74-4BEF-BCBB-07151C0658E9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A656-CA38-4175-BD41-B4C3E49ED3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06117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D30BB-0E74-4BEF-BCBB-07151C0658E9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A656-CA38-4175-BD41-B4C3E49ED3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77288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D30BB-0E74-4BEF-BCBB-07151C0658E9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A656-CA38-4175-BD41-B4C3E49ED3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97524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D30BB-0E74-4BEF-BCBB-07151C0658E9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A656-CA38-4175-BD41-B4C3E49ED3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54805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D30BB-0E74-4BEF-BCBB-07151C0658E9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A656-CA38-4175-BD41-B4C3E49ED3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71973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9144000" cy="6858001"/>
          </a:xfrm>
          <a:prstGeom prst="rect">
            <a:avLst/>
          </a:prstGeom>
          <a:gradFill flip="none" rotWithShape="1">
            <a:gsLst>
              <a:gs pos="79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331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FD30BB-0E74-4BEF-BCBB-07151C0658E9}" type="datetimeFigureOut">
              <a:rPr lang="ru-RU" smtClean="0"/>
              <a:pPr/>
              <a:t>31.05.2017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94A656-CA38-4175-BD41-B4C3E49ED3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2056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Проект «Наш огород»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357298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Второй младшей группы №16 ГБОУ Школы №41.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71736" y="5715016"/>
            <a:ext cx="6572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Воспитатели : Голубова А.А и Колкова А.И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0232" y="714356"/>
            <a:ext cx="6400800" cy="4000528"/>
          </a:xfrm>
        </p:spPr>
        <p:txBody>
          <a:bodyPr>
            <a:noAutofit/>
          </a:bodyPr>
          <a:lstStyle/>
          <a:p>
            <a:pPr algn="l"/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</a:rPr>
              <a:t>Тип </a:t>
            </a: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</a:rPr>
              <a:t>проекта – практический</a:t>
            </a:r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</a:rPr>
              <a:t>, познавательно- исследовательский.</a:t>
            </a:r>
          </a:p>
          <a:p>
            <a:pPr algn="l"/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</a:rPr>
              <a:t> </a:t>
            </a: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</a:rPr>
              <a:t>Огород</a:t>
            </a:r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</a:rPr>
              <a:t> в детском саду нужен для того, чтобы знакомить дошкольников с природой и её сезонными изменениями.</a:t>
            </a:r>
          </a:p>
          <a:p>
            <a:pPr algn="l"/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</a:rPr>
              <a:t>Кроме этого, </a:t>
            </a: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</a:rPr>
              <a:t>огород</a:t>
            </a:r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</a:rPr>
              <a:t> в детском саду и посильный труд детей на его территории оказывают влияние на формирование элементарных экологических представлений у дошкольников.</a:t>
            </a:r>
          </a:p>
          <a:p>
            <a:pPr algn="l"/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</a:rPr>
              <a:t>Огород</a:t>
            </a:r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</a:rPr>
              <a:t> в детском саду – это ещё и возможность видеть результаты своей работы. Совместный труд на </a:t>
            </a: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</a:rPr>
              <a:t>огороде</a:t>
            </a:r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</a:rPr>
              <a:t> даёт возможность научиться ответственности, способствует формированию трудовых навыков и объединению детского коллектива. И, конечно, </a:t>
            </a: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</a:rPr>
              <a:t>огород в детском саду</a:t>
            </a:r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</a:rPr>
              <a:t>, труд на свежем воздухе способствуют сохранению и укреплению здоровья ребят</a:t>
            </a:r>
          </a:p>
          <a:p>
            <a:pPr algn="l"/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</a:rPr>
              <a:t>Особое место в ознакомлении детей с природой относится в нашей группе </a:t>
            </a: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</a:rPr>
              <a:t>огороду на подоконнике</a:t>
            </a:r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</a:rPr>
              <a:t>. Был организован информационно – экспериментальный </a:t>
            </a: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</a:rPr>
              <a:t>проект </a:t>
            </a:r>
            <a:r>
              <a:rPr lang="ru-RU" sz="1600" i="1" dirty="0" smtClean="0">
                <a:solidFill>
                  <a:schemeClr val="accent3">
                    <a:lumMod val="75000"/>
                  </a:schemeClr>
                </a:solidFill>
              </a:rPr>
              <a:t>«</a:t>
            </a:r>
            <a:r>
              <a:rPr lang="ru-RU" sz="1600" b="1" i="1" dirty="0" smtClean="0">
                <a:solidFill>
                  <a:schemeClr val="accent3">
                    <a:lumMod val="75000"/>
                  </a:schemeClr>
                </a:solidFill>
              </a:rPr>
              <a:t>Огород на подоконнике</a:t>
            </a:r>
            <a:r>
              <a:rPr lang="ru-RU" sz="1600" i="1" dirty="0" smtClean="0">
                <a:solidFill>
                  <a:schemeClr val="accent3">
                    <a:lumMod val="75000"/>
                  </a:schemeClr>
                </a:solidFill>
              </a:rPr>
              <a:t>»</a:t>
            </a:r>
            <a:endParaRPr lang="ru-RU" sz="16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Цели: 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00232" y="1071546"/>
            <a:ext cx="550072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Создание условий для формирования основ экологической культуры у детей дошкольного возраста, развитие личностно-значимого отношения к природе. </a:t>
            </a:r>
            <a:endParaRPr lang="en-US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Вызвать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у детей интерес к окружающему миру. Закрепить знания детей об овощах, фруктах, цветах. Воспитание любви к природе у дошкольников.</a:t>
            </a:r>
            <a:endParaRPr lang="ru-RU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0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Задачи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3108" y="1071546"/>
            <a:ext cx="621510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1. Уточнить и закрепить с детьми </a:t>
            </a:r>
            <a:r>
              <a:rPr lang="ru-RU" u="sng" dirty="0" smtClean="0">
                <a:solidFill>
                  <a:schemeClr val="accent3">
                    <a:lumMod val="75000"/>
                  </a:schemeClr>
                </a:solidFill>
              </a:rPr>
              <a:t>понятия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: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 </a:t>
            </a:r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«овощи»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, </a:t>
            </a:r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«фрукты»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,</a:t>
            </a:r>
          </a:p>
          <a:p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«цветы»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2. Уточнить понятие </a:t>
            </a:r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«Полезные продукты»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3. Формирование основ здорового образа жизни.</a:t>
            </a:r>
          </a:p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4. Вызвать интерес к окружающему миру, формировать</a:t>
            </a:r>
          </a:p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реалистические представления о природе.</a:t>
            </a:r>
          </a:p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5. Формировать практические умения по созданию условий для выращивания овощей.</a:t>
            </a:r>
          </a:p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6. Обогащать словарный запас, развивать связную речь детей.</a:t>
            </a:r>
          </a:p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7. Активизировать внимание и память детей, развивать логическое мышление.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-214338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Выполнение проекта :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Рисунок 3" descr="IMG-20170530-WA000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00108"/>
            <a:ext cx="2928945" cy="5207013"/>
          </a:xfrm>
          <a:prstGeom prst="rect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</p:pic>
      <p:pic>
        <p:nvPicPr>
          <p:cNvPr id="5" name="Рисунок 4" descr="IMG-20170530-WA000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1802" y="1000108"/>
            <a:ext cx="2933423" cy="5214974"/>
          </a:xfrm>
          <a:prstGeom prst="rect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</p:pic>
      <p:pic>
        <p:nvPicPr>
          <p:cNvPr id="7" name="Рисунок 6" descr="IMG-20170530-WA001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0577" y="1000108"/>
            <a:ext cx="2933423" cy="5214974"/>
          </a:xfrm>
          <a:prstGeom prst="rect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2214546" y="6357958"/>
            <a:ext cx="628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Подготовка к посадке фасоли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,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лука и томатов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-214338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Выполнение проекта :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14546" y="6357958"/>
            <a:ext cx="6357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Подготовка к посадке фасоли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,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лука и томатов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9" name="Рисунок 8" descr="IMG-20170530-WA002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8794" y="857232"/>
            <a:ext cx="2500330" cy="4445031"/>
          </a:xfrm>
          <a:prstGeom prst="rect">
            <a:avLst/>
          </a:prstGeom>
          <a:ln w="12700">
            <a:solidFill>
              <a:schemeClr val="accent3">
                <a:lumMod val="50000"/>
              </a:schemeClr>
            </a:solidFill>
          </a:ln>
        </p:spPr>
      </p:pic>
      <p:pic>
        <p:nvPicPr>
          <p:cNvPr id="10" name="Рисунок 9" descr="IMG-20170530-WA001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438" y="857232"/>
            <a:ext cx="3810026" cy="2143140"/>
          </a:xfrm>
          <a:prstGeom prst="rect">
            <a:avLst/>
          </a:prstGeom>
          <a:ln w="12700">
            <a:solidFill>
              <a:schemeClr val="accent3">
                <a:lumMod val="50000"/>
              </a:schemeClr>
            </a:solidFill>
          </a:ln>
        </p:spPr>
      </p:pic>
      <p:pic>
        <p:nvPicPr>
          <p:cNvPr id="11" name="Рисунок 10" descr="IMG-20170530-WA001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3438" y="3143248"/>
            <a:ext cx="3809995" cy="2143122"/>
          </a:xfrm>
          <a:prstGeom prst="rect">
            <a:avLst/>
          </a:prstGeom>
          <a:ln w="12700"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1414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ЭТАПЫ РАБОТЫ.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71736" y="857232"/>
            <a:ext cx="642942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chemeClr val="accent3">
                    <a:lumMod val="75000"/>
                  </a:schemeClr>
                </a:solidFill>
              </a:rPr>
              <a:t>1 ЭТАП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: подготовительный.</a:t>
            </a:r>
          </a:p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- подбор художественной литературы по теме;</a:t>
            </a:r>
          </a:p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- схемы этапов развития растений;</a:t>
            </a:r>
          </a:p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- подбор подвижных, ролевых, хороводных, пальчиковых игр;</a:t>
            </a:r>
          </a:p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- подготовка природного материала для деятельности детей;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рассматривание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семян различных овощных культур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r>
              <a:rPr lang="ru-RU" b="1" u="sng" dirty="0" smtClean="0">
                <a:solidFill>
                  <a:schemeClr val="accent3">
                    <a:lumMod val="75000"/>
                  </a:schemeClr>
                </a:solidFill>
              </a:rPr>
              <a:t>2 ЭТАП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: Исследовательский.</a:t>
            </a:r>
          </a:p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- подготовка почвы к посеву;</a:t>
            </a:r>
          </a:p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- посадка семян на рассаду;</a:t>
            </a:r>
          </a:p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- наблюдение за появлением всходов. Занесение результатов наблюдений в дневник </a:t>
            </a:r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(рисунки, фотографии)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;</a:t>
            </a:r>
          </a:p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- практические действия по уходу за растениями </a:t>
            </a:r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(полив, прополка, рыхление посевов)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;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оформление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альбома </a:t>
            </a:r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«Овощной марафон»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 </a:t>
            </a:r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(подборка материала из литературы о посаженных овощных культурах</a:t>
            </a:r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)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; сбор урожая . </a:t>
            </a:r>
          </a:p>
          <a:p>
            <a:r>
              <a:rPr lang="ru-RU" b="1" u="sng" dirty="0" smtClean="0">
                <a:solidFill>
                  <a:schemeClr val="accent3">
                    <a:lumMod val="75000"/>
                  </a:schemeClr>
                </a:solidFill>
              </a:rPr>
              <a:t>3 </a:t>
            </a:r>
            <a:r>
              <a:rPr lang="ru-RU" b="1" u="sng" dirty="0" smtClean="0">
                <a:solidFill>
                  <a:schemeClr val="accent3">
                    <a:lumMod val="75000"/>
                  </a:schemeClr>
                </a:solidFill>
              </a:rPr>
              <a:t>ЭТАП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: обобщающий.</a:t>
            </a:r>
          </a:p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- подведение итогов;</a:t>
            </a:r>
          </a:p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- организация досуга </a:t>
            </a:r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«Овощные посиделки»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;</a:t>
            </a:r>
          </a:p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- презентация 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проекта </a:t>
            </a:r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«Наш </a:t>
            </a: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огород</a:t>
            </a:r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»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pPr>
              <a:buFontTx/>
              <a:buChar char="-"/>
            </a:pPr>
            <a:endParaRPr lang="ru-RU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FontTx/>
              <a:buChar char="-"/>
            </a:pPr>
            <a:endParaRPr lang="ru-RU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1414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Результат работы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Рисунок 3" descr="IMG_20170530_16594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06" y="785793"/>
            <a:ext cx="4143404" cy="5524539"/>
          </a:xfrm>
          <a:prstGeom prst="rect">
            <a:avLst/>
          </a:prstGeom>
          <a:ln w="12700">
            <a:solidFill>
              <a:schemeClr val="accent3">
                <a:lumMod val="50000"/>
              </a:schemeClr>
            </a:solidFill>
          </a:ln>
        </p:spPr>
      </p:pic>
      <p:pic>
        <p:nvPicPr>
          <p:cNvPr id="5" name="Рисунок 4" descr="IMG-20170530-WA000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7998" y="785794"/>
            <a:ext cx="4826002" cy="2714626"/>
          </a:xfrm>
          <a:prstGeom prst="rect">
            <a:avLst/>
          </a:prstGeom>
          <a:ln w="12700">
            <a:solidFill>
              <a:schemeClr val="accent3">
                <a:lumMod val="50000"/>
              </a:schemeClr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4500562" y="4286256"/>
            <a:ext cx="4071966" cy="830997"/>
          </a:xfrm>
          <a:prstGeom prst="rect">
            <a:avLst/>
          </a:prstGeom>
          <a:noFill/>
          <a:ln w="19050"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Вот и выросла наша рассада. Томаты 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,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лук и фасоль .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Литература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28794" y="714356"/>
            <a:ext cx="692948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1. Т. А. Шорыгина </a:t>
            </a:r>
            <a:r>
              <a:rPr lang="ru-RU" sz="2400" i="1" dirty="0" smtClean="0">
                <a:solidFill>
                  <a:schemeClr val="accent3">
                    <a:lumMod val="75000"/>
                  </a:schemeClr>
                </a:solidFill>
              </a:rPr>
              <a:t>«Овощи, какие они?»</a:t>
            </a: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2. Т. А. Шорыгина </a:t>
            </a:r>
            <a:r>
              <a:rPr lang="ru-RU" sz="2400" i="1" dirty="0" smtClean="0">
                <a:solidFill>
                  <a:schemeClr val="accent3">
                    <a:lumMod val="75000"/>
                  </a:schemeClr>
                </a:solidFill>
              </a:rPr>
              <a:t>«Фрукты, какие они?»</a:t>
            </a: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3. Т. А. Шорыгина </a:t>
            </a:r>
            <a:r>
              <a:rPr lang="ru-RU" sz="2400" i="1" dirty="0" smtClean="0">
                <a:solidFill>
                  <a:schemeClr val="accent3">
                    <a:lumMod val="75000"/>
                  </a:schemeClr>
                </a:solidFill>
              </a:rPr>
              <a:t>«Цветы, какие они?»</a:t>
            </a: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4. Е. И. Гуменюк, Н. А. Слисенко </a:t>
            </a:r>
            <a:r>
              <a:rPr lang="ru-RU" sz="2400" i="1" dirty="0" smtClean="0">
                <a:solidFill>
                  <a:schemeClr val="accent3">
                    <a:lumMod val="75000"/>
                  </a:schemeClr>
                </a:solidFill>
              </a:rPr>
              <a:t>«Будь здоров»</a:t>
            </a: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7. И. В. Кравченко, Т. Л. Долгова </a:t>
            </a:r>
            <a:r>
              <a:rPr lang="ru-RU" sz="2400" i="1" dirty="0" smtClean="0">
                <a:solidFill>
                  <a:schemeClr val="accent3">
                    <a:lumMod val="75000"/>
                  </a:schemeClr>
                </a:solidFill>
              </a:rPr>
              <a:t>«Прогулки в детском саду»</a:t>
            </a: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8. О. В. Дыбина </a:t>
            </a:r>
            <a:r>
              <a:rPr lang="ru-RU" sz="2400" i="1" dirty="0" smtClean="0">
                <a:solidFill>
                  <a:schemeClr val="accent3">
                    <a:lumMod val="75000"/>
                  </a:schemeClr>
                </a:solidFill>
              </a:rPr>
              <a:t>«Неизведанное рядом»</a:t>
            </a:r>
            <a:endParaRPr lang="ru-RU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693</Template>
  <TotalTime>36</TotalTime>
  <Words>204</Words>
  <Application>Microsoft Office PowerPoint</Application>
  <PresentationFormat>Экран (4:3)</PresentationFormat>
  <Paragraphs>57</Paragraphs>
  <Slides>9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Проект «Наш огород»</vt:lpstr>
      <vt:lpstr>Слайд 2</vt:lpstr>
      <vt:lpstr>Цели: </vt:lpstr>
      <vt:lpstr>Задачи:</vt:lpstr>
      <vt:lpstr> Выполнение проекта :</vt:lpstr>
      <vt:lpstr> Выполнение проекта :</vt:lpstr>
      <vt:lpstr> ЭТАПЫ РАБОТЫ. </vt:lpstr>
      <vt:lpstr> Результат работы </vt:lpstr>
      <vt:lpstr>Литература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«Наш огород»</dc:title>
  <dc:creator>Девид</dc:creator>
  <cp:lastModifiedBy>Девид</cp:lastModifiedBy>
  <cp:revision>4</cp:revision>
  <dcterms:created xsi:type="dcterms:W3CDTF">2017-05-31T05:03:27Z</dcterms:created>
  <dcterms:modified xsi:type="dcterms:W3CDTF">2017-05-31T09:10:03Z</dcterms:modified>
</cp:coreProperties>
</file>