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7" r:id="rId4"/>
    <p:sldId id="261" r:id="rId5"/>
    <p:sldId id="262" r:id="rId6"/>
    <p:sldId id="266" r:id="rId7"/>
    <p:sldId id="270" r:id="rId8"/>
    <p:sldId id="265" r:id="rId9"/>
    <p:sldId id="273" r:id="rId10"/>
    <p:sldId id="263" r:id="rId11"/>
    <p:sldId id="274" r:id="rId12"/>
    <p:sldId id="275" r:id="rId13"/>
    <p:sldId id="276" r:id="rId14"/>
    <p:sldId id="269" r:id="rId15"/>
    <p:sldId id="26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3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10"/>
          <p:cNvGrpSpPr>
            <a:grpSpLocks/>
          </p:cNvGrpSpPr>
          <p:nvPr/>
        </p:nvGrpSpPr>
        <p:grpSpPr bwMode="auto">
          <a:xfrm>
            <a:off x="-6350" y="3859213"/>
            <a:ext cx="9156700" cy="3005137"/>
            <a:chOff x="-4" y="2431"/>
            <a:chExt cx="5768" cy="1893"/>
          </a:xfrm>
        </p:grpSpPr>
        <p:pic>
          <p:nvPicPr>
            <p:cNvPr id="5" name="Rectangle 1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" y="2431"/>
              <a:ext cx="5768" cy="1893"/>
            </a:xfrm>
            <a:prstGeom prst="rect">
              <a:avLst/>
            </a:prstGeom>
            <a:noFill/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60" cy="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7" name="Rectangle 11"/>
          <p:cNvGrpSpPr>
            <a:grpSpLocks/>
          </p:cNvGrpSpPr>
          <p:nvPr/>
        </p:nvGrpSpPr>
        <p:grpSpPr bwMode="auto">
          <a:xfrm>
            <a:off x="-6350" y="-6350"/>
            <a:ext cx="9156700" cy="3876675"/>
            <a:chOff x="-4" y="-4"/>
            <a:chExt cx="5768" cy="2442"/>
          </a:xfrm>
        </p:grpSpPr>
        <p:pic>
          <p:nvPicPr>
            <p:cNvPr id="8" name="Rectangle 1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4" y="-4"/>
              <a:ext cx="5768" cy="2442"/>
            </a:xfrm>
            <a:prstGeom prst="rect">
              <a:avLst/>
            </a:prstGeom>
            <a:noFill/>
          </p:spPr>
        </p:pic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2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sp>
        <p:nvSpPr>
          <p:cNvPr id="10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5DE5A-3892-43FA-A210-6159627C6576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3C0F1-22FB-4767-B079-2643A0A11A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F9853-E565-4B1F-99F3-C18F8EADC280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EFD30-EF95-4432-A660-A11B92F20D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8C70F-E1F8-4696-8880-F039113F7A2F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E82D2-F0BD-46E5-87FE-25E1C0155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F7E35-1BAC-4CA6-8061-9A32CCACB5C0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E025C-CA38-4ABF-9FA7-FD7F97512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0F58F-6DCD-42A9-8A88-86B889E131B8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72069-90BC-4DC6-AD81-927298230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BED21-09D6-4B17-8B8E-98CDF3544F24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620F2-7F0B-427B-B058-36F907EE1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D3703-0379-47DB-BA15-E3BD494AA56E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1D9E8-C1C6-4457-970A-6066A97B0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07BE1-F5ED-42DE-964D-6EA55494483E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43413-1AAF-4CD5-87F4-2C665E0A75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870B0-7EB1-4816-9257-39FF70B90C60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3C8DB-DC5F-444B-B7A7-03FFC2DC2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39542-032E-4FD9-9827-F8E7A856B468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586EE-27AB-4624-A4AB-602929BB1B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BC543-7848-41EE-AB32-3535E38F84AD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A084F-AC9D-4423-8100-7392EB12E7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378F9C-AFA5-459F-AE98-B829D590EEEF}" type="datetimeFigureOut">
              <a:rPr lang="ru-RU"/>
              <a:pPr>
                <a:defRPr/>
              </a:pPr>
              <a:t>31.05.2017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151BCD-B951-4521-9D90-37F350ABF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8128" y="-243408"/>
            <a:ext cx="5842992" cy="2448272"/>
          </a:xfrm>
        </p:spPr>
        <p:txBody>
          <a:bodyPr>
            <a:normAutofit fontScale="90000"/>
          </a:bodyPr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Первичная Профсоюзная организация</a:t>
            </a:r>
            <a:b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МКДОУ «Детский сад №6 «Ягодка» общеразвивающего вида с приоритетным осуществлением деятельности по социально – личностному развитию детей»</a:t>
            </a:r>
            <a:endParaRPr lang="ru-RU" sz="2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59113" y="2024063"/>
            <a:ext cx="6275387" cy="2879725"/>
          </a:xfrm>
        </p:spPr>
        <p:txBody>
          <a:bodyPr rtlCol="0">
            <a:normAutofit/>
          </a:bodyPr>
          <a:lstStyle/>
          <a:p>
            <a:pPr marL="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 Профсоюз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2938463"/>
            <a:ext cx="5041900" cy="3813175"/>
          </a:xfrm>
          <a:prstGeom prst="rect">
            <a:avLst/>
          </a:prstGeom>
          <a:solidFill>
            <a:schemeClr val="bg2">
              <a:lumMod val="50000"/>
            </a:schemeClr>
          </a:solidFill>
          <a:ln w="57150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3316" name="Picture 5" descr="http://detsad-74.ru/images/clip_image0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900" y="44450"/>
            <a:ext cx="45815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9890" y="6120071"/>
            <a:ext cx="5899350" cy="838936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ты вступил в Профсоюз?</a:t>
            </a:r>
            <a:endParaRPr lang="ru-RU" sz="3200" b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8700" y="434975"/>
            <a:ext cx="7581900" cy="5684838"/>
          </a:xfrm>
          <a:prstGeom prst="rect">
            <a:avLst/>
          </a:prstGeom>
          <a:noFill/>
          <a:ln w="76200">
            <a:solidFill>
              <a:srgbClr val="4FADF3"/>
            </a:solidFill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0225" y="153988"/>
            <a:ext cx="6038850" cy="1509712"/>
          </a:xfrm>
          <a:prstGeom prst="rect">
            <a:avLst/>
          </a:prstGeom>
          <a:noFill/>
          <a:ln w="38100">
            <a:solidFill>
              <a:srgbClr val="0D79CA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711417"/>
            <a:ext cx="6512511" cy="1143000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Заседание профкома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IMG_0610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620713"/>
            <a:ext cx="7373937" cy="5157787"/>
          </a:xfrm>
          <a:ln w="76200">
            <a:solidFill>
              <a:srgbClr val="0D79CA"/>
            </a:solidFill>
          </a:ln>
        </p:spPr>
      </p:pic>
      <p:pic>
        <p:nvPicPr>
          <p:cNvPr id="23555" name="Picture 4" descr="http://detsad-74.ru/images/clip_image0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8575"/>
            <a:ext cx="3225800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mage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0325" y="3187700"/>
            <a:ext cx="5657850" cy="3706813"/>
          </a:xfrm>
        </p:spPr>
      </p:pic>
      <p:pic>
        <p:nvPicPr>
          <p:cNvPr id="5" name="Picture 8" descr="SAM_39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11675" y="260350"/>
            <a:ext cx="4416425" cy="3313113"/>
          </a:xfrm>
          <a:prstGeom prst="rect">
            <a:avLst/>
          </a:prstGeom>
          <a:noFill/>
          <a:ln w="76200">
            <a:solidFill>
              <a:srgbClr val="4FADF3"/>
            </a:solidFill>
            <a:miter lim="800000"/>
            <a:headEnd/>
            <a:tailEnd/>
          </a:ln>
        </p:spPr>
      </p:pic>
      <p:sp>
        <p:nvSpPr>
          <p:cNvPr id="24579" name="Прямоугольник 5"/>
          <p:cNvSpPr>
            <a:spLocks noChangeArrowheads="1"/>
          </p:cNvSpPr>
          <p:nvPr/>
        </p:nvSpPr>
        <p:spPr bwMode="auto">
          <a:xfrm>
            <a:off x="1588" y="2205038"/>
            <a:ext cx="457200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0000FF"/>
                </a:solidFill>
                <a:latin typeface="Times New Roman" pitchFamily="18" charset="0"/>
              </a:rPr>
              <a:t>Фестиваль -конкурс  </a:t>
            </a:r>
          </a:p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0000FF"/>
                </a:solidFill>
                <a:latin typeface="Times New Roman" pitchFamily="18" charset="0"/>
              </a:rPr>
              <a:t>художественной самодеятельности «ШИРЕ КРУГ»</a:t>
            </a:r>
          </a:p>
        </p:txBody>
      </p:sp>
      <p:pic>
        <p:nvPicPr>
          <p:cNvPr id="24580" name="Picture 4" descr="http://detsad-74.ru/images/clip_image00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7938" y="0"/>
            <a:ext cx="3224213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SCN2130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9050" y="3351213"/>
            <a:ext cx="4633913" cy="3475037"/>
          </a:xfrm>
          <a:ln w="57150">
            <a:solidFill>
              <a:srgbClr val="4FADF3"/>
            </a:solidFill>
          </a:ln>
        </p:spPr>
      </p:pic>
      <p:pic>
        <p:nvPicPr>
          <p:cNvPr id="5" name="Picture 7" descr="DSCN21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5150" y="3498850"/>
            <a:ext cx="4756150" cy="3328988"/>
          </a:xfrm>
          <a:prstGeom prst="rect">
            <a:avLst/>
          </a:prstGeom>
          <a:noFill/>
          <a:ln w="57150">
            <a:solidFill>
              <a:srgbClr val="4FADF3"/>
            </a:solidFill>
            <a:miter lim="800000"/>
            <a:headEnd/>
            <a:tailEnd/>
          </a:ln>
        </p:spPr>
      </p:pic>
      <p:pic>
        <p:nvPicPr>
          <p:cNvPr id="6" name="Picture 2" descr="F:\P101015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1050" y="31750"/>
            <a:ext cx="5202238" cy="3902075"/>
          </a:xfrm>
          <a:prstGeom prst="rect">
            <a:avLst/>
          </a:prstGeom>
          <a:noFill/>
          <a:ln w="57150">
            <a:solidFill>
              <a:srgbClr val="4FADF3"/>
            </a:solidFill>
            <a:miter lim="800000"/>
            <a:headEnd/>
            <a:tailEnd/>
          </a:ln>
        </p:spPr>
      </p:pic>
      <p:pic>
        <p:nvPicPr>
          <p:cNvPr id="8" name="Заголовок 1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62188" y="-128588"/>
            <a:ext cx="3906837" cy="1811338"/>
          </a:xfrm>
          <a:prstGeom prst="rect">
            <a:avLst/>
          </a:prstGeom>
          <a:noFill/>
        </p:spPr>
      </p:pic>
      <p:pic>
        <p:nvPicPr>
          <p:cNvPr id="25605" name="Picture 4" descr="http://detsad-74.ru/images/clip_image001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175" y="115888"/>
            <a:ext cx="27019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90500" y="115888"/>
            <a:ext cx="4525963" cy="6035675"/>
          </a:xfrm>
          <a:ln w="76200">
            <a:solidFill>
              <a:srgbClr val="0D79CA"/>
            </a:solidFill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976438"/>
            <a:ext cx="4535487" cy="4765675"/>
          </a:xfrm>
          <a:prstGeom prst="rect">
            <a:avLst/>
          </a:prstGeom>
          <a:noFill/>
          <a:ln w="57150">
            <a:solidFill>
              <a:srgbClr val="0D79CA"/>
            </a:solidFill>
            <a:miter lim="800000"/>
            <a:headEnd/>
            <a:tailEnd/>
          </a:ln>
        </p:spPr>
      </p:pic>
      <p:pic>
        <p:nvPicPr>
          <p:cNvPr id="26627" name="Picture 4" descr="http://detsad-74.ru/images/clip_image00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2788" y="0"/>
            <a:ext cx="3224212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27650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5122" name="Picture 2" descr="C:\Users\F3\Desktop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04813"/>
            <a:ext cx="7775575" cy="5830887"/>
          </a:xfrm>
          <a:prstGeom prst="rect">
            <a:avLst/>
          </a:prstGeom>
          <a:noFill/>
          <a:ln w="76200">
            <a:solidFill>
              <a:srgbClr val="4FADF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14338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4339" name="Picture 2" descr="http://detsadyagodka.ucoz.ru/FOTO_/sm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88913"/>
            <a:ext cx="8064500" cy="638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88913"/>
            <a:ext cx="8642350" cy="6480175"/>
          </a:xfrm>
          <a:solidFill>
            <a:schemeClr val="accent1"/>
          </a:solidFill>
          <a:ln w="76200">
            <a:solidFill>
              <a:srgbClr val="4FADF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16386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496300" cy="6373813"/>
          </a:xfrm>
          <a:prstGeom prst="rect">
            <a:avLst/>
          </a:prstGeom>
          <a:solidFill>
            <a:srgbClr val="31489F"/>
          </a:solidFill>
          <a:ln w="76200">
            <a:solidFill>
              <a:srgbClr val="4FADF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17410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8499475" cy="6375400"/>
          </a:xfrm>
          <a:prstGeom prst="rect">
            <a:avLst/>
          </a:prstGeom>
          <a:noFill/>
          <a:ln w="76200">
            <a:solidFill>
              <a:srgbClr val="4FADF3"/>
            </a:solidFill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855913"/>
            <a:ext cx="822960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http://detsad-74.ru/images/clip_image00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08850" y="31750"/>
            <a:ext cx="24669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260350"/>
            <a:ext cx="8755062" cy="6405563"/>
          </a:xfrm>
          <a:ln w="76200">
            <a:solidFill>
              <a:srgbClr val="4FADF3"/>
            </a:solidFill>
          </a:ln>
        </p:spPr>
      </p:pic>
      <p:pic>
        <p:nvPicPr>
          <p:cNvPr id="18434" name="Picture 4" descr="http://detsad-74.ru/images/clip_image0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0"/>
            <a:ext cx="2287588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260350"/>
            <a:ext cx="8497887" cy="6372225"/>
          </a:xfrm>
          <a:ln w="76200">
            <a:solidFill>
              <a:srgbClr val="4FADF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20482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06388"/>
            <a:ext cx="8448675" cy="6335712"/>
          </a:xfrm>
          <a:prstGeom prst="rect">
            <a:avLst/>
          </a:prstGeom>
          <a:noFill/>
          <a:ln w="76200">
            <a:solidFill>
              <a:srgbClr val="4FADF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260350"/>
            <a:ext cx="6265863" cy="6437313"/>
          </a:xfrm>
          <a:ln w="76200">
            <a:solidFill>
              <a:srgbClr val="0D79CA"/>
            </a:solidFill>
          </a:ln>
        </p:spPr>
      </p:pic>
      <p:pic>
        <p:nvPicPr>
          <p:cNvPr id="21507" name="Picture 4" descr="http://detsad-74.ru/images/clip_image0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80975" y="0"/>
            <a:ext cx="3949700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EAEAEA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</TotalTime>
  <Words>8</Words>
  <Application>Microsoft Office PowerPoint</Application>
  <PresentationFormat>Экран (4:3)</PresentationFormat>
  <Paragraphs>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Trebuchet MS</vt:lpstr>
      <vt:lpstr>Arial</vt:lpstr>
      <vt:lpstr>Georgia</vt:lpstr>
      <vt:lpstr>Calibri</vt:lpstr>
      <vt:lpstr>Times New Roman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F3</dc:creator>
  <cp:lastModifiedBy>My comp</cp:lastModifiedBy>
  <cp:revision>15</cp:revision>
  <dcterms:created xsi:type="dcterms:W3CDTF">2017-05-13T17:58:12Z</dcterms:created>
  <dcterms:modified xsi:type="dcterms:W3CDTF">2017-05-31T09:51:39Z</dcterms:modified>
</cp:coreProperties>
</file>