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ECED50E7-8CF2-4D44-BF72-009ABFE3638E}" type="datetimeFigureOut">
              <a:rPr lang="ru-RU" smtClean="0"/>
              <a:t>05.09.2016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BBF1B131-BF4A-4612-86DE-E9B55434ECD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108406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50E7-8CF2-4D44-BF72-009ABFE3638E}" type="datetimeFigureOut">
              <a:rPr lang="ru-RU" smtClean="0"/>
              <a:t>05.09.2016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1B131-BF4A-4612-86DE-E9B55434E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03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50E7-8CF2-4D44-BF72-009ABFE3638E}" type="datetimeFigureOut">
              <a:rPr lang="ru-RU" smtClean="0"/>
              <a:t>05.09.2016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1B131-BF4A-4612-86DE-E9B55434E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855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50E7-8CF2-4D44-BF72-009ABFE3638E}" type="datetimeFigureOut">
              <a:rPr lang="ru-RU" smtClean="0"/>
              <a:t>05.09.2016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1B131-BF4A-4612-86DE-E9B55434E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849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50E7-8CF2-4D44-BF72-009ABFE3638E}" type="datetimeFigureOut">
              <a:rPr lang="ru-RU" smtClean="0"/>
              <a:t>05.09.2016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1B131-BF4A-4612-86DE-E9B55434ECD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50417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50E7-8CF2-4D44-BF72-009ABFE3638E}" type="datetimeFigureOut">
              <a:rPr lang="ru-RU" smtClean="0"/>
              <a:t>05.09.2016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1B131-BF4A-4612-86DE-E9B55434E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24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50E7-8CF2-4D44-BF72-009ABFE3638E}" type="datetimeFigureOut">
              <a:rPr lang="ru-RU" smtClean="0"/>
              <a:t>05.09.2016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1B131-BF4A-4612-86DE-E9B55434E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737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50E7-8CF2-4D44-BF72-009ABFE3638E}" type="datetimeFigureOut">
              <a:rPr lang="ru-RU" smtClean="0"/>
              <a:t>05.09.2016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1B131-BF4A-4612-86DE-E9B55434E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69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50E7-8CF2-4D44-BF72-009ABFE3638E}" type="datetimeFigureOut">
              <a:rPr lang="ru-RU" smtClean="0"/>
              <a:t>05.09.2016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1B131-BF4A-4612-86DE-E9B55434E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890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50E7-8CF2-4D44-BF72-009ABFE3638E}" type="datetimeFigureOut">
              <a:rPr lang="ru-RU" smtClean="0"/>
              <a:t>05.09.2016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1B131-BF4A-4612-86DE-E9B55434E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77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50E7-8CF2-4D44-BF72-009ABFE3638E}" type="datetimeFigureOut">
              <a:rPr lang="ru-RU" smtClean="0"/>
              <a:t>05.09.2016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1B131-BF4A-4612-86DE-E9B55434E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107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ECED50E7-8CF2-4D44-BF72-009ABFE3638E}" type="datetimeFigureOut">
              <a:rPr lang="ru-RU" smtClean="0"/>
              <a:t>05.09.2016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BF1B131-BF4A-4612-86DE-E9B55434E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904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534642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Проверочная работа по теме: </a:t>
            </a:r>
            <a:br>
              <a:rPr lang="ru-RU" b="1" dirty="0"/>
            </a:br>
            <a:r>
              <a:rPr lang="ru-RU" b="1" dirty="0"/>
              <a:t>«Обращение и знаки препинания при нём»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664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218" y="0"/>
            <a:ext cx="10701294" cy="1448972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>
                <a:solidFill>
                  <a:srgbClr val="FF0000"/>
                </a:solidFill>
              </a:rPr>
              <a:t>1. Спишите предложения, поставьте пропущенные знаки препинания, выделите орфограммы. Над обращениями напишите букву О.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3218" y="1800664"/>
            <a:ext cx="10701294" cy="4783015"/>
          </a:xfrm>
        </p:spPr>
        <p:txBody>
          <a:bodyPr/>
          <a:lstStyle/>
          <a:p>
            <a:pPr marL="0" indent="0">
              <a:buNone/>
            </a:pPr>
            <a:r>
              <a:rPr lang="ru-RU" sz="2700" dirty="0"/>
              <a:t>1. Тебе Кавказ суровый царь земли я снова посвящаю стих небрежный.</a:t>
            </a:r>
          </a:p>
          <a:p>
            <a:pPr marL="0" indent="0">
              <a:buNone/>
            </a:pPr>
            <a:r>
              <a:rPr lang="ru-RU" sz="2700" dirty="0"/>
              <a:t>2. Вы </a:t>
            </a:r>
            <a:r>
              <a:rPr lang="ru-RU" sz="2700" dirty="0" err="1"/>
              <a:t>други</a:t>
            </a:r>
            <a:r>
              <a:rPr lang="ru-RU" sz="2700" dirty="0"/>
              <a:t> возьмите коня покройте попоной в мой луг под уздцы отведите… </a:t>
            </a:r>
          </a:p>
          <a:p>
            <a:pPr marL="0" indent="0">
              <a:buNone/>
            </a:pPr>
            <a:r>
              <a:rPr lang="ru-RU" sz="2700" dirty="0"/>
              <a:t>3. Вдруг </a:t>
            </a:r>
            <a:r>
              <a:rPr lang="ru-RU" sz="2700" dirty="0" err="1"/>
              <a:t>истощась</a:t>
            </a:r>
            <a:r>
              <a:rPr lang="ru-RU" sz="2700" dirty="0"/>
              <a:t> и присмирев о Терек ты прервал свой рев. </a:t>
            </a:r>
          </a:p>
          <a:p>
            <a:pPr marL="0" indent="0">
              <a:buNone/>
            </a:pPr>
            <a:r>
              <a:rPr lang="ru-RU" sz="2700" dirty="0"/>
              <a:t>4. Прекрасны вы поля земли родной ещё прекрасней ваши непогоды.</a:t>
            </a:r>
          </a:p>
          <a:p>
            <a:pPr marL="0" indent="0">
              <a:buNone/>
            </a:pPr>
            <a:r>
              <a:rPr lang="ru-RU" sz="2700" dirty="0"/>
              <a:t>5. Что ты рано осень в гости к нам пришла? </a:t>
            </a:r>
          </a:p>
          <a:p>
            <a:pPr marL="0" indent="0">
              <a:buNone/>
            </a:pPr>
            <a:r>
              <a:rPr lang="ru-RU" sz="2700" dirty="0"/>
              <a:t>6. Люблю я грусть твоих просторов мой милый край святая Русь.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6530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2. Составьте и запишите предложения  с обращениями по схемам.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031" y="1828800"/>
            <a:ext cx="9435201" cy="4351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700" dirty="0"/>
              <a:t>1.  …………………. , обр. , ……………………………..?</a:t>
            </a:r>
          </a:p>
          <a:p>
            <a:pPr marL="0" indent="0">
              <a:buNone/>
            </a:pPr>
            <a:r>
              <a:rPr lang="ru-RU" sz="2700" dirty="0"/>
              <a:t> </a:t>
            </a:r>
          </a:p>
          <a:p>
            <a:pPr marL="0" indent="0">
              <a:buNone/>
            </a:pPr>
            <a:r>
              <a:rPr lang="ru-RU" sz="2700" dirty="0"/>
              <a:t>2. Обр. !.........................................!</a:t>
            </a:r>
          </a:p>
          <a:p>
            <a:pPr marL="0" indent="0">
              <a:buNone/>
            </a:pPr>
            <a:r>
              <a:rPr lang="ru-RU" sz="2700" dirty="0"/>
              <a:t> </a:t>
            </a:r>
          </a:p>
          <a:p>
            <a:pPr marL="0" indent="0">
              <a:buNone/>
            </a:pPr>
            <a:r>
              <a:rPr lang="ru-RU" sz="2700" dirty="0"/>
              <a:t>3. Обр., обр., обр., ………………………..  .</a:t>
            </a:r>
          </a:p>
          <a:p>
            <a:pPr marL="0" indent="0">
              <a:buNone/>
            </a:pPr>
            <a:r>
              <a:rPr lang="ru-RU" sz="2700" dirty="0"/>
              <a:t> </a:t>
            </a:r>
          </a:p>
          <a:p>
            <a:pPr marL="0" indent="0">
              <a:buNone/>
            </a:pPr>
            <a:r>
              <a:rPr lang="ru-RU" sz="2700" dirty="0"/>
              <a:t>4. ……………………….. тебе, обр. , ……………………….. 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5271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218" y="126610"/>
            <a:ext cx="10701294" cy="189913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>
                <a:solidFill>
                  <a:srgbClr val="FF0000"/>
                </a:solidFill>
              </a:rPr>
              <a:t>5. Сделайте следующие нераспространённые предложения распространёнными, включив  в </a:t>
            </a:r>
            <a:r>
              <a:rPr lang="ru-RU" sz="3000" b="1">
                <a:solidFill>
                  <a:srgbClr val="FF0000"/>
                </a:solidFill>
              </a:rPr>
              <a:t>них однородные члены </a:t>
            </a:r>
            <a:r>
              <a:rPr lang="ru-RU" sz="3000" b="1" dirty="0">
                <a:solidFill>
                  <a:srgbClr val="FF0000"/>
                </a:solidFill>
              </a:rPr>
              <a:t>предложения и обращения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3219" y="2264898"/>
            <a:ext cx="10701294" cy="41359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300" dirty="0"/>
              <a:t>1. Небо потемнело.</a:t>
            </a:r>
          </a:p>
          <a:p>
            <a:pPr marL="0" indent="0">
              <a:buNone/>
            </a:pPr>
            <a:r>
              <a:rPr lang="ru-RU" sz="3300" dirty="0"/>
              <a:t>2. Надвигалась гроза.</a:t>
            </a:r>
          </a:p>
          <a:p>
            <a:pPr marL="0" indent="0">
              <a:buNone/>
            </a:pPr>
            <a:r>
              <a:rPr lang="ru-RU" sz="3300" dirty="0"/>
              <a:t>3. Усилился ветер.</a:t>
            </a:r>
          </a:p>
          <a:p>
            <a:pPr marL="0" indent="0">
              <a:buNone/>
            </a:pPr>
            <a:r>
              <a:rPr lang="ru-RU" sz="3300" dirty="0"/>
              <a:t>4. Блеснула молния.</a:t>
            </a:r>
          </a:p>
          <a:p>
            <a:pPr marL="0" indent="0">
              <a:buNone/>
            </a:pPr>
            <a:r>
              <a:rPr lang="ru-RU" sz="3300" dirty="0"/>
              <a:t>5. Послышался гром.</a:t>
            </a:r>
          </a:p>
          <a:p>
            <a:pPr marL="0" indent="0">
              <a:buNone/>
            </a:pPr>
            <a:r>
              <a:rPr lang="ru-RU" sz="3300" dirty="0"/>
              <a:t>6. Полил ливень</a:t>
            </a:r>
            <a:r>
              <a:rPr lang="ru-RU" sz="3300" b="1" dirty="0"/>
              <a:t>.</a:t>
            </a:r>
            <a:endParaRPr lang="ru-RU" sz="3300" dirty="0"/>
          </a:p>
        </p:txBody>
      </p:sp>
    </p:spTree>
    <p:extLst>
      <p:ext uri="{BB962C8B-B14F-4D97-AF65-F5344CB8AC3E}">
        <p14:creationId xmlns:p14="http://schemas.microsoft.com/office/powerpoint/2010/main" val="2782234941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TM03457515[[fn=Вид]]</Template>
  <TotalTime>8</TotalTime>
  <Words>167</Words>
  <Application>Microsoft Office PowerPoint</Application>
  <PresentationFormat>Широкоэкранный</PresentationFormat>
  <Paragraphs>23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Century Schoolbook</vt:lpstr>
      <vt:lpstr>Wingdings 2</vt:lpstr>
      <vt:lpstr>View</vt:lpstr>
      <vt:lpstr>Проверочная работа по теме:  «Обращение и знаки препинания при нём» </vt:lpstr>
      <vt:lpstr>1. Спишите предложения, поставьте пропущенные знаки препинания, выделите орфограммы. Над обращениями напишите букву О.</vt:lpstr>
      <vt:lpstr>2. Составьте и запишите предложения  с обращениями по схемам.</vt:lpstr>
      <vt:lpstr>5. Сделайте следующие нераспространённые предложения распространёнными, включив  в них однородные члены предложения и обращения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Проверочная работа по теме:  «Обращение и знаки препинания при нём» </dc:title>
  <dc:creator>Наталия</dc:creator>
  <cp:lastModifiedBy>Наталия</cp:lastModifiedBy>
  <cp:revision>1</cp:revision>
  <dcterms:created xsi:type="dcterms:W3CDTF">2016-09-05T01:11:28Z</dcterms:created>
  <dcterms:modified xsi:type="dcterms:W3CDTF">2016-09-05T01:20:11Z</dcterms:modified>
</cp:coreProperties>
</file>