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3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55635" y="236180"/>
            <a:ext cx="6862575" cy="54864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</a:t>
            </a:r>
          </a:p>
        </p:txBody>
      </p:sp>
      <p:sp>
        <p:nvSpPr>
          <p:cNvPr id="5" name="Вертикальный текст 4"/>
          <p:cNvSpPr>
            <a:spLocks noGrp="1"/>
          </p:cNvSpPr>
          <p:nvPr>
            <p:ph type="body" orient="vert" idx="1"/>
          </p:nvPr>
        </p:nvSpPr>
        <p:spPr>
          <a:xfrm>
            <a:off x="97270" y="919216"/>
            <a:ext cx="8793511" cy="5028537"/>
          </a:xfrm>
        </p:spPr>
        <p:txBody>
          <a:bodyPr vert="horz">
            <a:normAutofit/>
          </a:bodyPr>
          <a:lstStyle/>
          <a:p>
            <a:r>
              <a:rPr lang="ru-RU" sz="2800" dirty="0"/>
              <a:t>Воспитание чувства патриотизма у дошкольников – процесс сложный и длительный. </a:t>
            </a:r>
          </a:p>
          <a:p>
            <a:r>
              <a:rPr lang="ru-RU" sz="2800" dirty="0"/>
              <a:t>Любовь к близким, к детскому саду, к родному  городу и родной стране – играют  огромную роль в становлении  личности ребенка.                                                                                                              </a:t>
            </a:r>
          </a:p>
          <a:p>
            <a:r>
              <a:rPr lang="ru-RU" sz="2800" dirty="0"/>
              <a:t>Знакомство  с родным  краем – формирует  у детей  такие черты характера , которые помогут  стать патриотом  и  гражданином  своей  Родины.   </a:t>
            </a:r>
          </a:p>
          <a:p>
            <a:pPr algn="just"/>
            <a:endParaRPr lang="ru-RU" sz="2400" i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84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56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Актуальность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Актуальность </dc:description>
  <cp:lastModifiedBy>Пользователь Windows</cp:lastModifiedBy>
  <cp:revision>27</cp:revision>
  <dcterms:created xsi:type="dcterms:W3CDTF">2016-02-04T17:58:38Z</dcterms:created>
  <dcterms:modified xsi:type="dcterms:W3CDTF">2017-04-10T20:49:34Z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Актуальность </vt:lpwstr>
  </property>
</Properties>
</file>