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01295-71A3-5F4A-9AC7-6818541D70AA}" type="datetimeFigureOut">
              <a:rPr lang="ru-RU" smtClean="0"/>
              <a:t>10.04.2017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4D8C1-21E7-2548-BA8B-98DD3C0E3D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7101295-71A3-5F4A-9AC7-6818541D70AA}" type="datetimeFigureOut">
              <a:rPr lang="ru-RU" smtClean="0"/>
              <a:t>10.04.2017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9F4D8C1-21E7-2548-BA8B-98DD3C0E3D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6768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cap="none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Цель 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проекта:</a:t>
            </a:r>
            <a:endParaRPr lang="ru-RU" sz="3200" b="1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62186" y="1634350"/>
            <a:ext cx="8003512" cy="3579849"/>
          </a:xfrm>
        </p:spPr>
        <p:txBody>
          <a:bodyPr/>
          <a:lstStyle/>
          <a:p>
            <a:pPr algn="just"/>
            <a:r>
              <a:rPr lang="ru-RU" sz="2800" dirty="0"/>
              <a:t>воспитание гражданских чувств, чувства  любви  к Родине, родному  краю; </a:t>
            </a:r>
          </a:p>
          <a:p>
            <a:pPr algn="just"/>
            <a:r>
              <a:rPr lang="ru-RU" sz="2800" dirty="0"/>
              <a:t>развитие  способностей  к  практическому  и  умственному  экспериментированию , речевому планированию, логическим операциям.</a:t>
            </a:r>
          </a:p>
          <a:p>
            <a:pPr algn="just"/>
            <a:endParaRPr lang="ru-RU" sz="2800" i="1" dirty="0">
              <a:solidFill>
                <a:srgbClr val="000090"/>
              </a:solidFill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ru-RU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161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theme/theme1.xml><?xml version="1.0" encoding="utf-8"?>
<a:theme xmlns:a="http://schemas.openxmlformats.org/drawingml/2006/main" name="Революция">
  <a:themeElements>
    <a:clrScheme name="Революция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Революция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Революция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Революция.thmx</Template>
  <TotalTime>459</TotalTime>
  <Words>29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Революция</vt:lpstr>
      <vt:lpstr>Цель проекта: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Рахматулина фото</dc:title>
  <dc:creator>admin</dc:creator>
  <dc:description>Цель проекта:</dc:description>
  <cp:lastModifiedBy>Пользователь Windows</cp:lastModifiedBy>
  <cp:revision>27</cp:revision>
  <dcterms:created xsi:type="dcterms:W3CDTF">2016-02-04T17:58:38Z</dcterms:created>
  <dcterms:modified xsi:type="dcterms:W3CDTF">2017-04-10T20:49:34Z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Рахматулина фото</vt:lpwstr>
  </property>
  <property fmtid="{D5CDD505-2E9C-101B-9397-08002B2CF9AE}" pid="3" name="SlideDescription">
    <vt:lpwstr>Цель проекта:</vt:lpwstr>
  </property>
</Properties>
</file>